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9"/>
  </p:notesMasterIdLst>
  <p:sldIdLst>
    <p:sldId id="256" r:id="rId2"/>
    <p:sldId id="264" r:id="rId3"/>
    <p:sldId id="265" r:id="rId4"/>
    <p:sldId id="266" r:id="rId5"/>
    <p:sldId id="267" r:id="rId6"/>
    <p:sldId id="259" r:id="rId7"/>
    <p:sldId id="258" r:id="rId8"/>
    <p:sldId id="268" r:id="rId9"/>
    <p:sldId id="269" r:id="rId10"/>
    <p:sldId id="270" r:id="rId11"/>
    <p:sldId id="271" r:id="rId12"/>
    <p:sldId id="276" r:id="rId13"/>
    <p:sldId id="263" r:id="rId14"/>
    <p:sldId id="277" r:id="rId15"/>
    <p:sldId id="278" r:id="rId16"/>
    <p:sldId id="257" r:id="rId17"/>
    <p:sldId id="272" r:id="rId18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ctr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ctr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ctr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ctr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200"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200"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200"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CC0099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 autoAdjust="0"/>
    <p:restoredTop sz="94737" autoAdjust="0"/>
  </p:normalViewPr>
  <p:slideViewPr>
    <p:cSldViewPr>
      <p:cViewPr varScale="1">
        <p:scale>
          <a:sx n="55" d="100"/>
          <a:sy n="55" d="100"/>
        </p:scale>
        <p:origin x="-662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b="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b="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b="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b="0"/>
            </a:lvl1pPr>
          </a:lstStyle>
          <a:p>
            <a:fld id="{88C12BFE-E607-448F-8AB0-04BA4A42F60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7A4421-CE81-44BF-925B-AED5678529D3}" type="slidenum">
              <a:rPr lang="en-US"/>
              <a:pPr/>
              <a:t>1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BB5B2D-C227-4078-A8E9-611ADB4ADAC3}" type="slidenum">
              <a:rPr lang="en-US"/>
              <a:pPr/>
              <a:t>10</a:t>
            </a:fld>
            <a:endParaRPr lang="en-US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3A513A-441C-4522-BD4A-71C15274CD19}" type="slidenum">
              <a:rPr lang="en-US"/>
              <a:pPr/>
              <a:t>11</a:t>
            </a:fld>
            <a:endParaRPr lang="en-US"/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E661EC-40D8-48AB-9683-A9FA6AE41A35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863A7C-1744-464A-B8BB-E8A471BE862A}" type="slidenum">
              <a:rPr lang="en-US"/>
              <a:pPr/>
              <a:t>13</a:t>
            </a:fld>
            <a:endParaRPr lang="en-US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D91F2C-60F7-413F-BF41-0A1AC18027A7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D5BD30-A826-48C5-9647-10B437CB1ED3}" type="slidenum">
              <a:rPr lang="en-US"/>
              <a:pPr/>
              <a:t>16</a:t>
            </a:fld>
            <a:endParaRPr lang="en-US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AEB26F-1814-4965-BF39-507511A2C035}" type="slidenum">
              <a:rPr lang="en-US"/>
              <a:pPr/>
              <a:t>17</a:t>
            </a:fld>
            <a:endParaRPr lang="en-US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14F4EE-EFF3-4D30-A275-326EE4A2AA46}" type="slidenum">
              <a:rPr lang="en-US"/>
              <a:pPr/>
              <a:t>2</a:t>
            </a:fld>
            <a:endParaRPr lang="en-US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9DB0AD-75A4-4472-8B37-4DB6D46135DA}" type="slidenum">
              <a:rPr lang="en-US"/>
              <a:pPr/>
              <a:t>3</a:t>
            </a:fld>
            <a:endParaRPr lang="en-US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CA881A-D8CA-4478-901B-2D8D62768601}" type="slidenum">
              <a:rPr lang="en-US"/>
              <a:pPr/>
              <a:t>4</a:t>
            </a:fld>
            <a:endParaRPr lang="en-US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46A3CD-C61C-4807-8337-A3396202398D}" type="slidenum">
              <a:rPr lang="en-US"/>
              <a:pPr/>
              <a:t>5</a:t>
            </a:fld>
            <a:endParaRPr lang="en-US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6D8C1A-EB47-4E0B-AC45-94972F128D46}" type="slidenum">
              <a:rPr lang="en-US"/>
              <a:pPr/>
              <a:t>6</a:t>
            </a:fld>
            <a:endParaRPr lang="en-US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b="1"/>
              <a:t>Sheffield’s V-Model provides a process for recursive (Definition: a procedure that can repeat itself indefinitely – Merriam-Webster Online Dictionary)</a:t>
            </a:r>
            <a:r>
              <a:rPr lang="en-AU"/>
              <a:t> </a:t>
            </a:r>
            <a:r>
              <a:rPr lang="en-AU" b="1"/>
              <a:t>consultation between all stakeholders involved in a community programme. </a:t>
            </a:r>
            <a:endParaRPr lang="en-N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4142BA-D097-456A-9B79-8FC62BDC02C8}" type="slidenum">
              <a:rPr lang="en-US"/>
              <a:pPr/>
              <a:t>7</a:t>
            </a:fld>
            <a:endParaRPr lang="en-US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D9EE34-B5B8-40F1-8F3D-119C19A248FB}" type="slidenum">
              <a:rPr lang="en-US"/>
              <a:pPr/>
              <a:t>8</a:t>
            </a:fld>
            <a:endParaRPr lang="en-US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90B688-BE63-455B-A830-C98EBC48FFB7}" type="slidenum">
              <a:rPr lang="en-US"/>
              <a:pPr/>
              <a:t>9</a:t>
            </a:fld>
            <a:endParaRPr lang="en-US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010" name="Group 2"/>
          <p:cNvGrpSpPr>
            <a:grpSpLocks/>
          </p:cNvGrpSpPr>
          <p:nvPr/>
        </p:nvGrpSpPr>
        <p:grpSpPr bwMode="auto">
          <a:xfrm>
            <a:off x="0" y="0"/>
            <a:ext cx="9140825" cy="6851650"/>
            <a:chOff x="0" y="0"/>
            <a:chExt cx="5758" cy="4316"/>
          </a:xfrm>
        </p:grpSpPr>
        <p:sp>
          <p:nvSpPr>
            <p:cNvPr id="43011" name="Freeform 3"/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/>
              <a:ahLst/>
              <a:cxnLst>
                <a:cxn ang="0">
                  <a:pos x="149" y="1505"/>
                </a:cxn>
                <a:cxn ang="0">
                  <a:pos x="687" y="1331"/>
                </a:cxn>
                <a:cxn ang="0">
                  <a:pos x="1213" y="1157"/>
                </a:cxn>
                <a:cxn ang="0">
                  <a:pos x="1728" y="977"/>
                </a:cxn>
                <a:cxn ang="0">
                  <a:pos x="2218" y="792"/>
                </a:cxn>
                <a:cxn ang="0">
                  <a:pos x="2457" y="696"/>
                </a:cxn>
                <a:cxn ang="0">
                  <a:pos x="2690" y="606"/>
                </a:cxn>
                <a:cxn ang="0">
                  <a:pos x="2918" y="510"/>
                </a:cxn>
                <a:cxn ang="0">
                  <a:pos x="3139" y="420"/>
                </a:cxn>
                <a:cxn ang="0">
                  <a:pos x="3348" y="324"/>
                </a:cxn>
                <a:cxn ang="0">
                  <a:pos x="3551" y="234"/>
                </a:cxn>
                <a:cxn ang="0">
                  <a:pos x="3749" y="138"/>
                </a:cxn>
                <a:cxn ang="0">
                  <a:pos x="3934" y="48"/>
                </a:cxn>
                <a:cxn ang="0">
                  <a:pos x="3934" y="0"/>
                </a:cxn>
                <a:cxn ang="0">
                  <a:pos x="3743" y="96"/>
                </a:cxn>
                <a:cxn ang="0">
                  <a:pos x="3539" y="192"/>
                </a:cxn>
                <a:cxn ang="0">
                  <a:pos x="3330" y="288"/>
                </a:cxn>
                <a:cxn ang="0">
                  <a:pos x="3115" y="384"/>
                </a:cxn>
                <a:cxn ang="0">
                  <a:pos x="2888" y="480"/>
                </a:cxn>
                <a:cxn ang="0">
                  <a:pos x="2654" y="576"/>
                </a:cxn>
                <a:cxn ang="0">
                  <a:pos x="2409" y="672"/>
                </a:cxn>
                <a:cxn ang="0">
                  <a:pos x="2164" y="768"/>
                </a:cxn>
                <a:cxn ang="0">
                  <a:pos x="1907" y="864"/>
                </a:cxn>
                <a:cxn ang="0">
                  <a:pos x="1650" y="960"/>
                </a:cxn>
                <a:cxn ang="0">
                  <a:pos x="1112" y="1145"/>
                </a:cxn>
                <a:cxn ang="0">
                  <a:pos x="562" y="1331"/>
                </a:cxn>
                <a:cxn ang="0">
                  <a:pos x="0" y="1505"/>
                </a:cxn>
                <a:cxn ang="0">
                  <a:pos x="149" y="1505"/>
                </a:cxn>
                <a:cxn ang="0">
                  <a:pos x="149" y="1505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NZ"/>
            </a:p>
          </p:txBody>
        </p:sp>
        <p:sp>
          <p:nvSpPr>
            <p:cNvPr id="43012" name="Freeform 4"/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/>
              <a:ahLst/>
              <a:cxnLst>
                <a:cxn ang="0">
                  <a:pos x="132" y="689"/>
                </a:cxn>
                <a:cxn ang="0">
                  <a:pos x="550" y="527"/>
                </a:cxn>
                <a:cxn ang="0">
                  <a:pos x="963" y="365"/>
                </a:cxn>
                <a:cxn ang="0">
                  <a:pos x="1160" y="287"/>
                </a:cxn>
                <a:cxn ang="0">
                  <a:pos x="1357" y="203"/>
                </a:cxn>
                <a:cxn ang="0">
                  <a:pos x="1549" y="126"/>
                </a:cxn>
                <a:cxn ang="0">
                  <a:pos x="1728" y="48"/>
                </a:cxn>
                <a:cxn ang="0">
                  <a:pos x="1728" y="0"/>
                </a:cxn>
                <a:cxn ang="0">
                  <a:pos x="1531" y="84"/>
                </a:cxn>
                <a:cxn ang="0">
                  <a:pos x="1327" y="167"/>
                </a:cxn>
                <a:cxn ang="0">
                  <a:pos x="1118" y="257"/>
                </a:cxn>
                <a:cxn ang="0">
                  <a:pos x="903" y="341"/>
                </a:cxn>
                <a:cxn ang="0">
                  <a:pos x="454" y="515"/>
                </a:cxn>
                <a:cxn ang="0">
                  <a:pos x="0" y="689"/>
                </a:cxn>
                <a:cxn ang="0">
                  <a:pos x="132" y="689"/>
                </a:cxn>
                <a:cxn ang="0">
                  <a:pos x="132" y="689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NZ"/>
            </a:p>
          </p:txBody>
        </p:sp>
        <p:sp>
          <p:nvSpPr>
            <p:cNvPr id="43013" name="Freeform 5"/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/>
              <a:ahLst/>
              <a:cxnLst>
                <a:cxn ang="0">
                  <a:pos x="5561" y="929"/>
                </a:cxn>
                <a:cxn ang="0">
                  <a:pos x="5537" y="773"/>
                </a:cxn>
                <a:cxn ang="0">
                  <a:pos x="5453" y="629"/>
                </a:cxn>
                <a:cxn ang="0">
                  <a:pos x="5327" y="492"/>
                </a:cxn>
                <a:cxn ang="0">
                  <a:pos x="5148" y="366"/>
                </a:cxn>
                <a:cxn ang="0">
                  <a:pos x="4921" y="252"/>
                </a:cxn>
                <a:cxn ang="0">
                  <a:pos x="4652" y="144"/>
                </a:cxn>
                <a:cxn ang="0">
                  <a:pos x="4341" y="48"/>
                </a:cxn>
                <a:cxn ang="0">
                  <a:pos x="4000" y="0"/>
                </a:cxn>
                <a:cxn ang="0">
                  <a:pos x="4359" y="90"/>
                </a:cxn>
                <a:cxn ang="0">
                  <a:pos x="4670" y="192"/>
                </a:cxn>
                <a:cxn ang="0">
                  <a:pos x="4933" y="306"/>
                </a:cxn>
                <a:cxn ang="0">
                  <a:pos x="5148" y="426"/>
                </a:cxn>
                <a:cxn ang="0">
                  <a:pos x="5315" y="557"/>
                </a:cxn>
                <a:cxn ang="0">
                  <a:pos x="5429" y="701"/>
                </a:cxn>
                <a:cxn ang="0">
                  <a:pos x="5489" y="851"/>
                </a:cxn>
                <a:cxn ang="0">
                  <a:pos x="5489" y="1013"/>
                </a:cxn>
                <a:cxn ang="0">
                  <a:pos x="5441" y="1163"/>
                </a:cxn>
                <a:cxn ang="0">
                  <a:pos x="5345" y="1319"/>
                </a:cxn>
                <a:cxn ang="0">
                  <a:pos x="5202" y="1475"/>
                </a:cxn>
                <a:cxn ang="0">
                  <a:pos x="5017" y="1630"/>
                </a:cxn>
                <a:cxn ang="0">
                  <a:pos x="4789" y="1786"/>
                </a:cxn>
                <a:cxn ang="0">
                  <a:pos x="4526" y="1948"/>
                </a:cxn>
                <a:cxn ang="0">
                  <a:pos x="4215" y="2104"/>
                </a:cxn>
                <a:cxn ang="0">
                  <a:pos x="3875" y="2260"/>
                </a:cxn>
                <a:cxn ang="0">
                  <a:pos x="3498" y="2416"/>
                </a:cxn>
                <a:cxn ang="0">
                  <a:pos x="3085" y="2566"/>
                </a:cxn>
                <a:cxn ang="0">
                  <a:pos x="2643" y="2715"/>
                </a:cxn>
                <a:cxn ang="0">
                  <a:pos x="2164" y="2865"/>
                </a:cxn>
                <a:cxn ang="0">
                  <a:pos x="1662" y="3009"/>
                </a:cxn>
                <a:cxn ang="0">
                  <a:pos x="1136" y="3147"/>
                </a:cxn>
                <a:cxn ang="0">
                  <a:pos x="580" y="3279"/>
                </a:cxn>
                <a:cxn ang="0">
                  <a:pos x="0" y="3447"/>
                </a:cxn>
                <a:cxn ang="0">
                  <a:pos x="867" y="3249"/>
                </a:cxn>
                <a:cxn ang="0">
                  <a:pos x="1417" y="3105"/>
                </a:cxn>
                <a:cxn ang="0">
                  <a:pos x="1937" y="2961"/>
                </a:cxn>
                <a:cxn ang="0">
                  <a:pos x="2434" y="2817"/>
                </a:cxn>
                <a:cxn ang="0">
                  <a:pos x="2900" y="2668"/>
                </a:cxn>
                <a:cxn ang="0">
                  <a:pos x="3330" y="2512"/>
                </a:cxn>
                <a:cxn ang="0">
                  <a:pos x="3731" y="2356"/>
                </a:cxn>
                <a:cxn ang="0">
                  <a:pos x="4096" y="2200"/>
                </a:cxn>
                <a:cxn ang="0">
                  <a:pos x="4425" y="2038"/>
                </a:cxn>
                <a:cxn ang="0">
                  <a:pos x="4718" y="1876"/>
                </a:cxn>
                <a:cxn ang="0">
                  <a:pos x="4969" y="1720"/>
                </a:cxn>
                <a:cxn ang="0">
                  <a:pos x="5178" y="1559"/>
                </a:cxn>
                <a:cxn ang="0">
                  <a:pos x="5339" y="1397"/>
                </a:cxn>
                <a:cxn ang="0">
                  <a:pos x="5459" y="1241"/>
                </a:cxn>
                <a:cxn ang="0">
                  <a:pos x="5537" y="1085"/>
                </a:cxn>
                <a:cxn ang="0">
                  <a:pos x="5555" y="100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NZ"/>
            </a:p>
          </p:txBody>
        </p:sp>
        <p:sp>
          <p:nvSpPr>
            <p:cNvPr id="43014" name="Freeform 6"/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endParaRPr lang="en-NZ"/>
            </a:p>
          </p:txBody>
        </p:sp>
        <p:sp>
          <p:nvSpPr>
            <p:cNvPr id="43015" name="Freeform 7"/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5638" y="72"/>
                </a:cxn>
                <a:cxn ang="0">
                  <a:pos x="5537" y="138"/>
                </a:cxn>
                <a:cxn ang="0">
                  <a:pos x="5423" y="210"/>
                </a:cxn>
                <a:cxn ang="0">
                  <a:pos x="5304" y="276"/>
                </a:cxn>
                <a:cxn ang="0">
                  <a:pos x="5052" y="414"/>
                </a:cxn>
                <a:cxn ang="0">
                  <a:pos x="4777" y="552"/>
                </a:cxn>
                <a:cxn ang="0">
                  <a:pos x="4478" y="690"/>
                </a:cxn>
                <a:cxn ang="0">
                  <a:pos x="4162" y="827"/>
                </a:cxn>
                <a:cxn ang="0">
                  <a:pos x="3827" y="959"/>
                </a:cxn>
                <a:cxn ang="0">
                  <a:pos x="3468" y="1091"/>
                </a:cxn>
                <a:cxn ang="0">
                  <a:pos x="3091" y="1223"/>
                </a:cxn>
                <a:cxn ang="0">
                  <a:pos x="2697" y="1355"/>
                </a:cxn>
                <a:cxn ang="0">
                  <a:pos x="2284" y="1481"/>
                </a:cxn>
                <a:cxn ang="0">
                  <a:pos x="1860" y="1601"/>
                </a:cxn>
                <a:cxn ang="0">
                  <a:pos x="1417" y="1721"/>
                </a:cxn>
                <a:cxn ang="0">
                  <a:pos x="957" y="1834"/>
                </a:cxn>
                <a:cxn ang="0">
                  <a:pos x="484" y="1948"/>
                </a:cxn>
                <a:cxn ang="0">
                  <a:pos x="0" y="2056"/>
                </a:cxn>
                <a:cxn ang="0">
                  <a:pos x="0" y="2098"/>
                </a:cxn>
                <a:cxn ang="0">
                  <a:pos x="478" y="1990"/>
                </a:cxn>
                <a:cxn ang="0">
                  <a:pos x="951" y="1882"/>
                </a:cxn>
                <a:cxn ang="0">
                  <a:pos x="1405" y="1763"/>
                </a:cxn>
                <a:cxn ang="0">
                  <a:pos x="1842" y="1649"/>
                </a:cxn>
                <a:cxn ang="0">
                  <a:pos x="2266" y="1523"/>
                </a:cxn>
                <a:cxn ang="0">
                  <a:pos x="2679" y="1397"/>
                </a:cxn>
                <a:cxn ang="0">
                  <a:pos x="3067" y="1271"/>
                </a:cxn>
                <a:cxn ang="0">
                  <a:pos x="3444" y="1139"/>
                </a:cxn>
                <a:cxn ang="0">
                  <a:pos x="3803" y="1007"/>
                </a:cxn>
                <a:cxn ang="0">
                  <a:pos x="4138" y="875"/>
                </a:cxn>
                <a:cxn ang="0">
                  <a:pos x="4460" y="737"/>
                </a:cxn>
                <a:cxn ang="0">
                  <a:pos x="4759" y="600"/>
                </a:cxn>
                <a:cxn ang="0">
                  <a:pos x="5040" y="462"/>
                </a:cxn>
                <a:cxn ang="0">
                  <a:pos x="5292" y="324"/>
                </a:cxn>
                <a:cxn ang="0">
                  <a:pos x="5531" y="186"/>
                </a:cxn>
                <a:cxn ang="0">
                  <a:pos x="5740" y="4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NZ"/>
            </a:p>
          </p:txBody>
        </p:sp>
        <p:sp>
          <p:nvSpPr>
            <p:cNvPr id="43016" name="Freeform 8"/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/>
              <a:ahLst/>
              <a:cxnLst>
                <a:cxn ang="0">
                  <a:pos x="1955" y="485"/>
                </a:cxn>
                <a:cxn ang="0">
                  <a:pos x="1901" y="390"/>
                </a:cxn>
                <a:cxn ang="0">
                  <a:pos x="1770" y="306"/>
                </a:cxn>
                <a:cxn ang="0">
                  <a:pos x="1579" y="228"/>
                </a:cxn>
                <a:cxn ang="0">
                  <a:pos x="1327" y="162"/>
                </a:cxn>
                <a:cxn ang="0">
                  <a:pos x="1010" y="102"/>
                </a:cxn>
                <a:cxn ang="0">
                  <a:pos x="646" y="54"/>
                </a:cxn>
                <a:cxn ang="0">
                  <a:pos x="227" y="18"/>
                </a:cxn>
                <a:cxn ang="0">
                  <a:pos x="0" y="12"/>
                </a:cxn>
                <a:cxn ang="0">
                  <a:pos x="431" y="48"/>
                </a:cxn>
                <a:cxn ang="0">
                  <a:pos x="813" y="90"/>
                </a:cxn>
                <a:cxn ang="0">
                  <a:pos x="1148" y="144"/>
                </a:cxn>
                <a:cxn ang="0">
                  <a:pos x="1423" y="204"/>
                </a:cxn>
                <a:cxn ang="0">
                  <a:pos x="1638" y="276"/>
                </a:cxn>
                <a:cxn ang="0">
                  <a:pos x="1794" y="360"/>
                </a:cxn>
                <a:cxn ang="0">
                  <a:pos x="1883" y="443"/>
                </a:cxn>
                <a:cxn ang="0">
                  <a:pos x="1901" y="539"/>
                </a:cxn>
                <a:cxn ang="0">
                  <a:pos x="1854" y="629"/>
                </a:cxn>
                <a:cxn ang="0">
                  <a:pos x="1746" y="719"/>
                </a:cxn>
                <a:cxn ang="0">
                  <a:pos x="1579" y="809"/>
                </a:cxn>
                <a:cxn ang="0">
                  <a:pos x="1357" y="899"/>
                </a:cxn>
                <a:cxn ang="0">
                  <a:pos x="1088" y="989"/>
                </a:cxn>
                <a:cxn ang="0">
                  <a:pos x="765" y="1073"/>
                </a:cxn>
                <a:cxn ang="0">
                  <a:pos x="407" y="1157"/>
                </a:cxn>
                <a:cxn ang="0">
                  <a:pos x="0" y="1241"/>
                </a:cxn>
                <a:cxn ang="0">
                  <a:pos x="215" y="1223"/>
                </a:cxn>
                <a:cxn ang="0">
                  <a:pos x="610" y="1139"/>
                </a:cxn>
                <a:cxn ang="0">
                  <a:pos x="957" y="1049"/>
                </a:cxn>
                <a:cxn ang="0">
                  <a:pos x="1262" y="959"/>
                </a:cxn>
                <a:cxn ang="0">
                  <a:pos x="1513" y="863"/>
                </a:cxn>
                <a:cxn ang="0">
                  <a:pos x="1716" y="767"/>
                </a:cxn>
                <a:cxn ang="0">
                  <a:pos x="1860" y="677"/>
                </a:cxn>
                <a:cxn ang="0">
                  <a:pos x="1937" y="581"/>
                </a:cxn>
                <a:cxn ang="0">
                  <a:pos x="1955" y="533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NZ"/>
            </a:p>
          </p:txBody>
        </p:sp>
        <p:sp>
          <p:nvSpPr>
            <p:cNvPr id="43017" name="Freeform 9"/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/>
              <a:ahLst/>
              <a:cxnLst>
                <a:cxn ang="0">
                  <a:pos x="4694" y="797"/>
                </a:cxn>
                <a:cxn ang="0">
                  <a:pos x="4664" y="665"/>
                </a:cxn>
                <a:cxn ang="0">
                  <a:pos x="4586" y="540"/>
                </a:cxn>
                <a:cxn ang="0">
                  <a:pos x="4466" y="426"/>
                </a:cxn>
                <a:cxn ang="0">
                  <a:pos x="4299" y="312"/>
                </a:cxn>
                <a:cxn ang="0">
                  <a:pos x="4084" y="216"/>
                </a:cxn>
                <a:cxn ang="0">
                  <a:pos x="3833" y="120"/>
                </a:cxn>
                <a:cxn ang="0">
                  <a:pos x="3540" y="36"/>
                </a:cxn>
                <a:cxn ang="0">
                  <a:pos x="3205" y="0"/>
                </a:cxn>
                <a:cxn ang="0">
                  <a:pos x="3540" y="78"/>
                </a:cxn>
                <a:cxn ang="0">
                  <a:pos x="3833" y="162"/>
                </a:cxn>
                <a:cxn ang="0">
                  <a:pos x="4084" y="258"/>
                </a:cxn>
                <a:cxn ang="0">
                  <a:pos x="4287" y="366"/>
                </a:cxn>
                <a:cxn ang="0">
                  <a:pos x="4443" y="480"/>
                </a:cxn>
                <a:cxn ang="0">
                  <a:pos x="4550" y="605"/>
                </a:cxn>
                <a:cxn ang="0">
                  <a:pos x="4610" y="737"/>
                </a:cxn>
                <a:cxn ang="0">
                  <a:pos x="4610" y="875"/>
                </a:cxn>
                <a:cxn ang="0">
                  <a:pos x="4568" y="1001"/>
                </a:cxn>
                <a:cxn ang="0">
                  <a:pos x="4490" y="1127"/>
                </a:cxn>
                <a:cxn ang="0">
                  <a:pos x="4371" y="1259"/>
                </a:cxn>
                <a:cxn ang="0">
                  <a:pos x="4215" y="1385"/>
                </a:cxn>
                <a:cxn ang="0">
                  <a:pos x="4024" y="1517"/>
                </a:cxn>
                <a:cxn ang="0">
                  <a:pos x="3803" y="1648"/>
                </a:cxn>
                <a:cxn ang="0">
                  <a:pos x="3546" y="1774"/>
                </a:cxn>
                <a:cxn ang="0">
                  <a:pos x="3259" y="1906"/>
                </a:cxn>
                <a:cxn ang="0">
                  <a:pos x="2942" y="2032"/>
                </a:cxn>
                <a:cxn ang="0">
                  <a:pos x="2595" y="2164"/>
                </a:cxn>
                <a:cxn ang="0">
                  <a:pos x="2224" y="2284"/>
                </a:cxn>
                <a:cxn ang="0">
                  <a:pos x="1824" y="2410"/>
                </a:cxn>
                <a:cxn ang="0">
                  <a:pos x="1399" y="2530"/>
                </a:cxn>
                <a:cxn ang="0">
                  <a:pos x="484" y="2757"/>
                </a:cxn>
                <a:cxn ang="0">
                  <a:pos x="0" y="2901"/>
                </a:cxn>
                <a:cxn ang="0">
                  <a:pos x="969" y="2674"/>
                </a:cxn>
                <a:cxn ang="0">
                  <a:pos x="1638" y="2494"/>
                </a:cxn>
                <a:cxn ang="0">
                  <a:pos x="2057" y="2374"/>
                </a:cxn>
                <a:cxn ang="0">
                  <a:pos x="2451" y="2248"/>
                </a:cxn>
                <a:cxn ang="0">
                  <a:pos x="2816" y="2116"/>
                </a:cxn>
                <a:cxn ang="0">
                  <a:pos x="3151" y="1984"/>
                </a:cxn>
                <a:cxn ang="0">
                  <a:pos x="3462" y="1858"/>
                </a:cxn>
                <a:cxn ang="0">
                  <a:pos x="3737" y="1720"/>
                </a:cxn>
                <a:cxn ang="0">
                  <a:pos x="3982" y="1589"/>
                </a:cxn>
                <a:cxn ang="0">
                  <a:pos x="4191" y="1457"/>
                </a:cxn>
                <a:cxn ang="0">
                  <a:pos x="4371" y="1325"/>
                </a:cxn>
                <a:cxn ang="0">
                  <a:pos x="4508" y="1193"/>
                </a:cxn>
                <a:cxn ang="0">
                  <a:pos x="4610" y="1061"/>
                </a:cxn>
                <a:cxn ang="0">
                  <a:pos x="4670" y="935"/>
                </a:cxn>
                <a:cxn ang="0">
                  <a:pos x="4688" y="869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NZ"/>
            </a:p>
          </p:txBody>
        </p:sp>
        <p:sp>
          <p:nvSpPr>
            <p:cNvPr id="43018" name="Freeform 10"/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/>
              <a:ahLst/>
              <a:cxnLst>
                <a:cxn ang="0">
                  <a:pos x="3761" y="719"/>
                </a:cxn>
                <a:cxn ang="0">
                  <a:pos x="3731" y="599"/>
                </a:cxn>
                <a:cxn ang="0">
                  <a:pos x="3653" y="486"/>
                </a:cxn>
                <a:cxn ang="0">
                  <a:pos x="3522" y="378"/>
                </a:cxn>
                <a:cxn ang="0">
                  <a:pos x="3348" y="282"/>
                </a:cxn>
                <a:cxn ang="0">
                  <a:pos x="3127" y="192"/>
                </a:cxn>
                <a:cxn ang="0">
                  <a:pos x="2864" y="108"/>
                </a:cxn>
                <a:cxn ang="0">
                  <a:pos x="2559" y="36"/>
                </a:cxn>
                <a:cxn ang="0">
                  <a:pos x="2230" y="0"/>
                </a:cxn>
                <a:cxn ang="0">
                  <a:pos x="2577" y="72"/>
                </a:cxn>
                <a:cxn ang="0">
                  <a:pos x="2876" y="150"/>
                </a:cxn>
                <a:cxn ang="0">
                  <a:pos x="3139" y="234"/>
                </a:cxn>
                <a:cxn ang="0">
                  <a:pos x="3348" y="330"/>
                </a:cxn>
                <a:cxn ang="0">
                  <a:pos x="3516" y="432"/>
                </a:cxn>
                <a:cxn ang="0">
                  <a:pos x="3623" y="545"/>
                </a:cxn>
                <a:cxn ang="0">
                  <a:pos x="3683" y="665"/>
                </a:cxn>
                <a:cxn ang="0">
                  <a:pos x="3689" y="791"/>
                </a:cxn>
                <a:cxn ang="0">
                  <a:pos x="3653" y="887"/>
                </a:cxn>
                <a:cxn ang="0">
                  <a:pos x="3593" y="989"/>
                </a:cxn>
                <a:cxn ang="0">
                  <a:pos x="3498" y="1091"/>
                </a:cxn>
                <a:cxn ang="0">
                  <a:pos x="3372" y="1187"/>
                </a:cxn>
                <a:cxn ang="0">
                  <a:pos x="3223" y="1289"/>
                </a:cxn>
                <a:cxn ang="0">
                  <a:pos x="3043" y="1391"/>
                </a:cxn>
                <a:cxn ang="0">
                  <a:pos x="2834" y="1493"/>
                </a:cxn>
                <a:cxn ang="0">
                  <a:pos x="2607" y="1589"/>
                </a:cxn>
                <a:cxn ang="0">
                  <a:pos x="2075" y="1786"/>
                </a:cxn>
                <a:cxn ang="0">
                  <a:pos x="1459" y="1972"/>
                </a:cxn>
                <a:cxn ang="0">
                  <a:pos x="765" y="2158"/>
                </a:cxn>
                <a:cxn ang="0">
                  <a:pos x="0" y="2326"/>
                </a:cxn>
                <a:cxn ang="0">
                  <a:pos x="401" y="2272"/>
                </a:cxn>
                <a:cxn ang="0">
                  <a:pos x="1142" y="2092"/>
                </a:cxn>
                <a:cxn ang="0">
                  <a:pos x="1812" y="1900"/>
                </a:cxn>
                <a:cxn ang="0">
                  <a:pos x="2392" y="1702"/>
                </a:cxn>
                <a:cxn ang="0">
                  <a:pos x="2649" y="1607"/>
                </a:cxn>
                <a:cxn ang="0">
                  <a:pos x="2882" y="1505"/>
                </a:cxn>
                <a:cxn ang="0">
                  <a:pos x="3091" y="1403"/>
                </a:cxn>
                <a:cxn ang="0">
                  <a:pos x="3277" y="1301"/>
                </a:cxn>
                <a:cxn ang="0">
                  <a:pos x="3432" y="1193"/>
                </a:cxn>
                <a:cxn ang="0">
                  <a:pos x="3558" y="1091"/>
                </a:cxn>
                <a:cxn ang="0">
                  <a:pos x="3653" y="989"/>
                </a:cxn>
                <a:cxn ang="0">
                  <a:pos x="3719" y="887"/>
                </a:cxn>
                <a:cxn ang="0">
                  <a:pos x="3755" y="785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NZ"/>
            </a:p>
          </p:txBody>
        </p:sp>
        <p:sp>
          <p:nvSpPr>
            <p:cNvPr id="43019" name="Freeform 11"/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/>
              <a:ahLst/>
              <a:cxnLst>
                <a:cxn ang="0">
                  <a:pos x="2924" y="647"/>
                </a:cxn>
                <a:cxn ang="0">
                  <a:pos x="2876" y="528"/>
                </a:cxn>
                <a:cxn ang="0">
                  <a:pos x="2750" y="414"/>
                </a:cxn>
                <a:cxn ang="0">
                  <a:pos x="2559" y="318"/>
                </a:cxn>
                <a:cxn ang="0">
                  <a:pos x="2302" y="228"/>
                </a:cxn>
                <a:cxn ang="0">
                  <a:pos x="1985" y="150"/>
                </a:cxn>
                <a:cxn ang="0">
                  <a:pos x="1608" y="78"/>
                </a:cxn>
                <a:cxn ang="0">
                  <a:pos x="1178" y="24"/>
                </a:cxn>
                <a:cxn ang="0">
                  <a:pos x="694" y="0"/>
                </a:cxn>
                <a:cxn ang="0">
                  <a:pos x="1190" y="48"/>
                </a:cxn>
                <a:cxn ang="0">
                  <a:pos x="1626" y="108"/>
                </a:cxn>
                <a:cxn ang="0">
                  <a:pos x="2009" y="180"/>
                </a:cxn>
                <a:cxn ang="0">
                  <a:pos x="2326" y="264"/>
                </a:cxn>
                <a:cxn ang="0">
                  <a:pos x="2571" y="360"/>
                </a:cxn>
                <a:cxn ang="0">
                  <a:pos x="2750" y="468"/>
                </a:cxn>
                <a:cxn ang="0">
                  <a:pos x="2846" y="587"/>
                </a:cxn>
                <a:cxn ang="0">
                  <a:pos x="2864" y="713"/>
                </a:cxn>
                <a:cxn ang="0">
                  <a:pos x="2840" y="785"/>
                </a:cxn>
                <a:cxn ang="0">
                  <a:pos x="2792" y="857"/>
                </a:cxn>
                <a:cxn ang="0">
                  <a:pos x="2625" y="1001"/>
                </a:cxn>
                <a:cxn ang="0">
                  <a:pos x="2368" y="1145"/>
                </a:cxn>
                <a:cxn ang="0">
                  <a:pos x="2033" y="1289"/>
                </a:cxn>
                <a:cxn ang="0">
                  <a:pos x="1626" y="1433"/>
                </a:cxn>
                <a:cxn ang="0">
                  <a:pos x="1142" y="1571"/>
                </a:cxn>
                <a:cxn ang="0">
                  <a:pos x="604" y="1702"/>
                </a:cxn>
                <a:cxn ang="0">
                  <a:pos x="0" y="1828"/>
                </a:cxn>
                <a:cxn ang="0">
                  <a:pos x="311" y="1780"/>
                </a:cxn>
                <a:cxn ang="0">
                  <a:pos x="897" y="1648"/>
                </a:cxn>
                <a:cxn ang="0">
                  <a:pos x="1417" y="1511"/>
                </a:cxn>
                <a:cxn ang="0">
                  <a:pos x="1871" y="1367"/>
                </a:cxn>
                <a:cxn ang="0">
                  <a:pos x="2254" y="1223"/>
                </a:cxn>
                <a:cxn ang="0">
                  <a:pos x="2559" y="1079"/>
                </a:cxn>
                <a:cxn ang="0">
                  <a:pos x="2774" y="929"/>
                </a:cxn>
                <a:cxn ang="0">
                  <a:pos x="2876" y="815"/>
                </a:cxn>
                <a:cxn ang="0">
                  <a:pos x="2912" y="743"/>
                </a:cxn>
                <a:cxn ang="0">
                  <a:pos x="2924" y="707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NZ"/>
            </a:p>
          </p:txBody>
        </p:sp>
        <p:sp>
          <p:nvSpPr>
            <p:cNvPr id="43020" name="Freeform 12"/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/>
              <a:ahLst/>
              <a:cxnLst>
                <a:cxn ang="0">
                  <a:pos x="1399" y="204"/>
                </a:cxn>
                <a:cxn ang="0">
                  <a:pos x="0" y="18"/>
                </a:cxn>
                <a:cxn ang="0">
                  <a:pos x="77" y="0"/>
                </a:cxn>
                <a:cxn ang="0">
                  <a:pos x="1488" y="186"/>
                </a:cxn>
                <a:cxn ang="0">
                  <a:pos x="1399" y="204"/>
                </a:cxn>
                <a:cxn ang="0">
                  <a:pos x="1399" y="204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NZ"/>
            </a:p>
          </p:txBody>
        </p:sp>
        <p:sp>
          <p:nvSpPr>
            <p:cNvPr id="43021" name="Rectangle 13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NZ"/>
            </a:p>
          </p:txBody>
        </p:sp>
        <p:sp>
          <p:nvSpPr>
            <p:cNvPr id="43022" name="Rectangle 14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NZ"/>
            </a:p>
          </p:txBody>
        </p:sp>
        <p:grpSp>
          <p:nvGrpSpPr>
            <p:cNvPr id="43023" name="Group 15"/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43024" name="Freeform 16"/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/>
                <a:ahLst/>
                <a:cxnLst>
                  <a:cxn ang="0">
                    <a:pos x="47" y="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47" y="6"/>
                  </a:cxn>
                  <a:cxn ang="0">
                    <a:pos x="47" y="6"/>
                  </a:cxn>
                  <a:cxn ang="0">
                    <a:pos x="47" y="6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47" y="6"/>
                    </a:lnTo>
                    <a:lnTo>
                      <a:pt x="47" y="6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3025" name="Freeform 17"/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6" y="24"/>
                  </a:cxn>
                  <a:cxn ang="0">
                    <a:pos x="12" y="18"/>
                  </a:cxn>
                  <a:cxn ang="0">
                    <a:pos x="48" y="6"/>
                  </a:cxn>
                  <a:cxn ang="0">
                    <a:pos x="101" y="0"/>
                  </a:cxn>
                  <a:cxn ang="0">
                    <a:pos x="137" y="6"/>
                  </a:cxn>
                  <a:cxn ang="0">
                    <a:pos x="173" y="18"/>
                  </a:cxn>
                  <a:cxn ang="0">
                    <a:pos x="239" y="54"/>
                  </a:cxn>
                  <a:cxn ang="0">
                    <a:pos x="287" y="90"/>
                  </a:cxn>
                  <a:cxn ang="0">
                    <a:pos x="317" y="114"/>
                  </a:cxn>
                  <a:cxn ang="0">
                    <a:pos x="323" y="126"/>
                  </a:cxn>
                  <a:cxn ang="0">
                    <a:pos x="323" y="126"/>
                  </a:cxn>
                  <a:cxn ang="0">
                    <a:pos x="221" y="162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3026" name="Freeform 18"/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/>
                <a:ahLst/>
                <a:cxnLst>
                  <a:cxn ang="0">
                    <a:pos x="1166" y="641"/>
                  </a:cxn>
                  <a:cxn ang="0">
                    <a:pos x="1166" y="473"/>
                  </a:cxn>
                  <a:cxn ang="0">
                    <a:pos x="1136" y="384"/>
                  </a:cxn>
                  <a:cxn ang="0">
                    <a:pos x="1112" y="288"/>
                  </a:cxn>
                  <a:cxn ang="0">
                    <a:pos x="1053" y="174"/>
                  </a:cxn>
                  <a:cxn ang="0">
                    <a:pos x="981" y="96"/>
                  </a:cxn>
                  <a:cxn ang="0">
                    <a:pos x="963" y="72"/>
                  </a:cxn>
                  <a:cxn ang="0">
                    <a:pos x="891" y="18"/>
                  </a:cxn>
                  <a:cxn ang="0">
                    <a:pos x="819" y="6"/>
                  </a:cxn>
                  <a:cxn ang="0">
                    <a:pos x="712" y="24"/>
                  </a:cxn>
                  <a:cxn ang="0">
                    <a:pos x="664" y="42"/>
                  </a:cxn>
                  <a:cxn ang="0">
                    <a:pos x="568" y="120"/>
                  </a:cxn>
                  <a:cxn ang="0">
                    <a:pos x="532" y="228"/>
                  </a:cxn>
                  <a:cxn ang="0">
                    <a:pos x="509" y="348"/>
                  </a:cxn>
                  <a:cxn ang="0">
                    <a:pos x="431" y="479"/>
                  </a:cxn>
                  <a:cxn ang="0">
                    <a:pos x="413" y="539"/>
                  </a:cxn>
                  <a:cxn ang="0">
                    <a:pos x="353" y="599"/>
                  </a:cxn>
                  <a:cxn ang="0">
                    <a:pos x="305" y="629"/>
                  </a:cxn>
                  <a:cxn ang="0">
                    <a:pos x="293" y="635"/>
                  </a:cxn>
                  <a:cxn ang="0">
                    <a:pos x="257" y="677"/>
                  </a:cxn>
                  <a:cxn ang="0">
                    <a:pos x="150" y="797"/>
                  </a:cxn>
                  <a:cxn ang="0">
                    <a:pos x="54" y="839"/>
                  </a:cxn>
                  <a:cxn ang="0">
                    <a:pos x="156" y="905"/>
                  </a:cxn>
                  <a:cxn ang="0">
                    <a:pos x="240" y="869"/>
                  </a:cxn>
                  <a:cxn ang="0">
                    <a:pos x="640" y="827"/>
                  </a:cxn>
                  <a:cxn ang="0">
                    <a:pos x="700" y="725"/>
                  </a:cxn>
                  <a:cxn ang="0">
                    <a:pos x="694" y="611"/>
                  </a:cxn>
                  <a:cxn ang="0">
                    <a:pos x="778" y="551"/>
                  </a:cxn>
                  <a:cxn ang="0">
                    <a:pos x="879" y="449"/>
                  </a:cxn>
                  <a:cxn ang="0">
                    <a:pos x="909" y="414"/>
                  </a:cxn>
                  <a:cxn ang="0">
                    <a:pos x="975" y="318"/>
                  </a:cxn>
                  <a:cxn ang="0">
                    <a:pos x="1023" y="336"/>
                  </a:cxn>
                  <a:cxn ang="0">
                    <a:pos x="1118" y="617"/>
                  </a:cxn>
                  <a:cxn ang="0">
                    <a:pos x="1112" y="689"/>
                  </a:cxn>
                  <a:cxn ang="0">
                    <a:pos x="1148" y="749"/>
                  </a:cxn>
                  <a:cxn ang="0">
                    <a:pos x="1202" y="713"/>
                  </a:cxn>
                  <a:cxn ang="0">
                    <a:pos x="1238" y="749"/>
                  </a:cxn>
                  <a:cxn ang="0">
                    <a:pos x="1250" y="743"/>
                  </a:cxn>
                  <a:cxn ang="0">
                    <a:pos x="694" y="264"/>
                  </a:cxn>
                  <a:cxn ang="0">
                    <a:pos x="784" y="372"/>
                  </a:cxn>
                  <a:cxn ang="0">
                    <a:pos x="766" y="443"/>
                  </a:cxn>
                  <a:cxn ang="0">
                    <a:pos x="706" y="515"/>
                  </a:cxn>
                  <a:cxn ang="0">
                    <a:pos x="658" y="569"/>
                  </a:cxn>
                  <a:cxn ang="0">
                    <a:pos x="616" y="593"/>
                  </a:cxn>
                  <a:cxn ang="0">
                    <a:pos x="574" y="617"/>
                  </a:cxn>
                  <a:cxn ang="0">
                    <a:pos x="562" y="707"/>
                  </a:cxn>
                  <a:cxn ang="0">
                    <a:pos x="353" y="755"/>
                  </a:cxn>
                  <a:cxn ang="0">
                    <a:pos x="389" y="641"/>
                  </a:cxn>
                  <a:cxn ang="0">
                    <a:pos x="425" y="647"/>
                  </a:cxn>
                  <a:cxn ang="0">
                    <a:pos x="443" y="617"/>
                  </a:cxn>
                  <a:cxn ang="0">
                    <a:pos x="568" y="515"/>
                  </a:cxn>
                  <a:cxn ang="0">
                    <a:pos x="616" y="473"/>
                  </a:cxn>
                  <a:cxn ang="0">
                    <a:pos x="640" y="396"/>
                  </a:cxn>
                  <a:cxn ang="0">
                    <a:pos x="640" y="378"/>
                  </a:cxn>
                  <a:cxn ang="0">
                    <a:pos x="664" y="270"/>
                  </a:cxn>
                  <a:cxn ang="0">
                    <a:pos x="682" y="192"/>
                  </a:cxn>
                  <a:cxn ang="0">
                    <a:pos x="694" y="264"/>
                  </a:cxn>
                  <a:cxn ang="0">
                    <a:pos x="532" y="455"/>
                  </a:cxn>
                  <a:cxn ang="0">
                    <a:pos x="634" y="803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3027" name="Freeform 19"/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/>
                <a:ahLst/>
                <a:cxnLst>
                  <a:cxn ang="0">
                    <a:pos x="12" y="72"/>
                  </a:cxn>
                  <a:cxn ang="0">
                    <a:pos x="18" y="60"/>
                  </a:cxn>
                  <a:cxn ang="0">
                    <a:pos x="24" y="54"/>
                  </a:cxn>
                  <a:cxn ang="0">
                    <a:pos x="47" y="0"/>
                  </a:cxn>
                  <a:cxn ang="0">
                    <a:pos x="0" y="78"/>
                  </a:cxn>
                  <a:cxn ang="0">
                    <a:pos x="12" y="72"/>
                  </a:cxn>
                  <a:cxn ang="0">
                    <a:pos x="12" y="72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3028" name="Freeform 20"/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/>
                <a:ahLst/>
                <a:cxnLst>
                  <a:cxn ang="0">
                    <a:pos x="29" y="96"/>
                  </a:cxn>
                  <a:cxn ang="0">
                    <a:pos x="41" y="126"/>
                  </a:cxn>
                  <a:cxn ang="0">
                    <a:pos x="29" y="161"/>
                  </a:cxn>
                  <a:cxn ang="0">
                    <a:pos x="47" y="149"/>
                  </a:cxn>
                  <a:cxn ang="0">
                    <a:pos x="53" y="347"/>
                  </a:cxn>
                  <a:cxn ang="0">
                    <a:pos x="65" y="371"/>
                  </a:cxn>
                  <a:cxn ang="0">
                    <a:pos x="65" y="377"/>
                  </a:cxn>
                  <a:cxn ang="0">
                    <a:pos x="65" y="389"/>
                  </a:cxn>
                  <a:cxn ang="0">
                    <a:pos x="77" y="395"/>
                  </a:cxn>
                  <a:cxn ang="0">
                    <a:pos x="101" y="407"/>
                  </a:cxn>
                  <a:cxn ang="0">
                    <a:pos x="125" y="413"/>
                  </a:cxn>
                  <a:cxn ang="0">
                    <a:pos x="149" y="419"/>
                  </a:cxn>
                  <a:cxn ang="0">
                    <a:pos x="125" y="395"/>
                  </a:cxn>
                  <a:cxn ang="0">
                    <a:pos x="77" y="365"/>
                  </a:cxn>
                  <a:cxn ang="0">
                    <a:pos x="77" y="365"/>
                  </a:cxn>
                  <a:cxn ang="0">
                    <a:pos x="77" y="353"/>
                  </a:cxn>
                  <a:cxn ang="0">
                    <a:pos x="83" y="329"/>
                  </a:cxn>
                  <a:cxn ang="0">
                    <a:pos x="83" y="293"/>
                  </a:cxn>
                  <a:cxn ang="0">
                    <a:pos x="83" y="257"/>
                  </a:cxn>
                  <a:cxn ang="0">
                    <a:pos x="83" y="221"/>
                  </a:cxn>
                  <a:cxn ang="0">
                    <a:pos x="77" y="185"/>
                  </a:cxn>
                  <a:cxn ang="0">
                    <a:pos x="65" y="155"/>
                  </a:cxn>
                  <a:cxn ang="0">
                    <a:pos x="59" y="143"/>
                  </a:cxn>
                  <a:cxn ang="0">
                    <a:pos x="53" y="137"/>
                  </a:cxn>
                  <a:cxn ang="0">
                    <a:pos x="53" y="120"/>
                  </a:cxn>
                  <a:cxn ang="0">
                    <a:pos x="53" y="108"/>
                  </a:cxn>
                  <a:cxn ang="0">
                    <a:pos x="47" y="90"/>
                  </a:cxn>
                  <a:cxn ang="0">
                    <a:pos x="35" y="54"/>
                  </a:cxn>
                  <a:cxn ang="0">
                    <a:pos x="23" y="18"/>
                  </a:cxn>
                  <a:cxn ang="0">
                    <a:pos x="17" y="6"/>
                  </a:cxn>
                  <a:cxn ang="0">
                    <a:pos x="17" y="0"/>
                  </a:cxn>
                  <a:cxn ang="0">
                    <a:pos x="0" y="6"/>
                  </a:cxn>
                  <a:cxn ang="0">
                    <a:pos x="6" y="114"/>
                  </a:cxn>
                  <a:cxn ang="0">
                    <a:pos x="29" y="96"/>
                  </a:cxn>
                  <a:cxn ang="0">
                    <a:pos x="29" y="96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3029" name="Freeform 21"/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/>
                <a:ahLst/>
                <a:cxnLst>
                  <a:cxn ang="0">
                    <a:pos x="102" y="18"/>
                  </a:cxn>
                  <a:cxn ang="0">
                    <a:pos x="96" y="12"/>
                  </a:cxn>
                  <a:cxn ang="0">
                    <a:pos x="90" y="0"/>
                  </a:cxn>
                  <a:cxn ang="0">
                    <a:pos x="78" y="0"/>
                  </a:cxn>
                  <a:cxn ang="0">
                    <a:pos x="66" y="0"/>
                  </a:cxn>
                  <a:cxn ang="0">
                    <a:pos x="60" y="0"/>
                  </a:cxn>
                  <a:cxn ang="0">
                    <a:pos x="48" y="6"/>
                  </a:cxn>
                  <a:cxn ang="0">
                    <a:pos x="36" y="12"/>
                  </a:cxn>
                  <a:cxn ang="0">
                    <a:pos x="30" y="12"/>
                  </a:cxn>
                  <a:cxn ang="0">
                    <a:pos x="24" y="24"/>
                  </a:cxn>
                  <a:cxn ang="0">
                    <a:pos x="18" y="42"/>
                  </a:cxn>
                  <a:cxn ang="0">
                    <a:pos x="6" y="66"/>
                  </a:cxn>
                  <a:cxn ang="0">
                    <a:pos x="0" y="72"/>
                  </a:cxn>
                  <a:cxn ang="0">
                    <a:pos x="42" y="30"/>
                  </a:cxn>
                  <a:cxn ang="0">
                    <a:pos x="30" y="66"/>
                  </a:cxn>
                  <a:cxn ang="0">
                    <a:pos x="96" y="36"/>
                  </a:cxn>
                  <a:cxn ang="0">
                    <a:pos x="120" y="78"/>
                  </a:cxn>
                  <a:cxn ang="0">
                    <a:pos x="120" y="54"/>
                  </a:cxn>
                  <a:cxn ang="0">
                    <a:pos x="167" y="138"/>
                  </a:cxn>
                  <a:cxn ang="0">
                    <a:pos x="167" y="120"/>
                  </a:cxn>
                  <a:cxn ang="0">
                    <a:pos x="161" y="102"/>
                  </a:cxn>
                  <a:cxn ang="0">
                    <a:pos x="138" y="60"/>
                  </a:cxn>
                  <a:cxn ang="0">
                    <a:pos x="114" y="30"/>
                  </a:cxn>
                  <a:cxn ang="0">
                    <a:pos x="108" y="24"/>
                  </a:cxn>
                  <a:cxn ang="0">
                    <a:pos x="102" y="18"/>
                  </a:cxn>
                  <a:cxn ang="0">
                    <a:pos x="102" y="18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3030" name="Freeform 22"/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0"/>
                  </a:cxn>
                  <a:cxn ang="0">
                    <a:pos x="24" y="6"/>
                  </a:cxn>
                  <a:cxn ang="0">
                    <a:pos x="48" y="18"/>
                  </a:cxn>
                  <a:cxn ang="0">
                    <a:pos x="71" y="36"/>
                  </a:cxn>
                  <a:cxn ang="0">
                    <a:pos x="83" y="48"/>
                  </a:cxn>
                  <a:cxn ang="0">
                    <a:pos x="95" y="66"/>
                  </a:cxn>
                  <a:cxn ang="0">
                    <a:pos x="107" y="90"/>
                  </a:cxn>
                  <a:cxn ang="0">
                    <a:pos x="113" y="114"/>
                  </a:cxn>
                  <a:cxn ang="0">
                    <a:pos x="83" y="66"/>
                  </a:cxn>
                  <a:cxn ang="0">
                    <a:pos x="60" y="78"/>
                  </a:cxn>
                  <a:cxn ang="0">
                    <a:pos x="71" y="54"/>
                  </a:cxn>
                  <a:cxn ang="0">
                    <a:pos x="12" y="78"/>
                  </a:cxn>
                  <a:cxn ang="0">
                    <a:pos x="60" y="48"/>
                  </a:cxn>
                  <a:cxn ang="0">
                    <a:pos x="60" y="42"/>
                  </a:cxn>
                  <a:cxn ang="0">
                    <a:pos x="54" y="30"/>
                  </a:cxn>
                  <a:cxn ang="0">
                    <a:pos x="36" y="18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3031" name="Freeform 23"/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42" y="18"/>
                  </a:cxn>
                  <a:cxn ang="0">
                    <a:pos x="36" y="6"/>
                  </a:cxn>
                  <a:cxn ang="0">
                    <a:pos x="24" y="30"/>
                  </a:cxn>
                  <a:cxn ang="0">
                    <a:pos x="18" y="36"/>
                  </a:cxn>
                  <a:cxn ang="0">
                    <a:pos x="6" y="48"/>
                  </a:cxn>
                  <a:cxn ang="0">
                    <a:pos x="0" y="60"/>
                  </a:cxn>
                  <a:cxn ang="0">
                    <a:pos x="12" y="54"/>
                  </a:cxn>
                  <a:cxn ang="0">
                    <a:pos x="30" y="36"/>
                  </a:cxn>
                  <a:cxn ang="0">
                    <a:pos x="54" y="18"/>
                  </a:cxn>
                  <a:cxn ang="0">
                    <a:pos x="66" y="6"/>
                  </a:cxn>
                  <a:cxn ang="0">
                    <a:pos x="54" y="0"/>
                  </a:cxn>
                  <a:cxn ang="0">
                    <a:pos x="54" y="0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3032" name="Freeform 24"/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/>
                <a:ahLst/>
                <a:cxnLst>
                  <a:cxn ang="0">
                    <a:pos x="131" y="53"/>
                  </a:cxn>
                  <a:cxn ang="0">
                    <a:pos x="137" y="53"/>
                  </a:cxn>
                  <a:cxn ang="0">
                    <a:pos x="143" y="41"/>
                  </a:cxn>
                  <a:cxn ang="0">
                    <a:pos x="155" y="35"/>
                  </a:cxn>
                  <a:cxn ang="0">
                    <a:pos x="161" y="24"/>
                  </a:cxn>
                  <a:cxn ang="0">
                    <a:pos x="161" y="12"/>
                  </a:cxn>
                  <a:cxn ang="0">
                    <a:pos x="161" y="0"/>
                  </a:cxn>
                  <a:cxn ang="0">
                    <a:pos x="149" y="24"/>
                  </a:cxn>
                  <a:cxn ang="0">
                    <a:pos x="143" y="35"/>
                  </a:cxn>
                  <a:cxn ang="0">
                    <a:pos x="131" y="35"/>
                  </a:cxn>
                  <a:cxn ang="0">
                    <a:pos x="119" y="41"/>
                  </a:cxn>
                  <a:cxn ang="0">
                    <a:pos x="125" y="53"/>
                  </a:cxn>
                  <a:cxn ang="0">
                    <a:pos x="95" y="95"/>
                  </a:cxn>
                  <a:cxn ang="0">
                    <a:pos x="0" y="137"/>
                  </a:cxn>
                  <a:cxn ang="0">
                    <a:pos x="60" y="119"/>
                  </a:cxn>
                  <a:cxn ang="0">
                    <a:pos x="54" y="125"/>
                  </a:cxn>
                  <a:cxn ang="0">
                    <a:pos x="48" y="131"/>
                  </a:cxn>
                  <a:cxn ang="0">
                    <a:pos x="24" y="155"/>
                  </a:cxn>
                  <a:cxn ang="0">
                    <a:pos x="12" y="167"/>
                  </a:cxn>
                  <a:cxn ang="0">
                    <a:pos x="0" y="173"/>
                  </a:cxn>
                  <a:cxn ang="0">
                    <a:pos x="0" y="179"/>
                  </a:cxn>
                  <a:cxn ang="0">
                    <a:pos x="6" y="173"/>
                  </a:cxn>
                  <a:cxn ang="0">
                    <a:pos x="30" y="155"/>
                  </a:cxn>
                  <a:cxn ang="0">
                    <a:pos x="48" y="143"/>
                  </a:cxn>
                  <a:cxn ang="0">
                    <a:pos x="71" y="125"/>
                  </a:cxn>
                  <a:cxn ang="0">
                    <a:pos x="95" y="107"/>
                  </a:cxn>
                  <a:cxn ang="0">
                    <a:pos x="119" y="77"/>
                  </a:cxn>
                  <a:cxn ang="0">
                    <a:pos x="131" y="59"/>
                  </a:cxn>
                  <a:cxn ang="0">
                    <a:pos x="131" y="53"/>
                  </a:cxn>
                  <a:cxn ang="0">
                    <a:pos x="131" y="53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3033" name="Freeform 25"/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/>
                <a:ahLst/>
                <a:cxnLst>
                  <a:cxn ang="0">
                    <a:pos x="24" y="36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66" y="6"/>
                  </a:cxn>
                  <a:cxn ang="0">
                    <a:pos x="72" y="0"/>
                  </a:cxn>
                  <a:cxn ang="0">
                    <a:pos x="42" y="18"/>
                  </a:cxn>
                  <a:cxn ang="0">
                    <a:pos x="30" y="24"/>
                  </a:cxn>
                  <a:cxn ang="0">
                    <a:pos x="24" y="24"/>
                  </a:cxn>
                  <a:cxn ang="0">
                    <a:pos x="18" y="18"/>
                  </a:cxn>
                  <a:cxn ang="0">
                    <a:pos x="12" y="12"/>
                  </a:cxn>
                  <a:cxn ang="0">
                    <a:pos x="0" y="54"/>
                  </a:cxn>
                  <a:cxn ang="0">
                    <a:pos x="12" y="42"/>
                  </a:cxn>
                  <a:cxn ang="0">
                    <a:pos x="24" y="36"/>
                  </a:cxn>
                  <a:cxn ang="0">
                    <a:pos x="24" y="36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3034" name="Freeform 26"/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12"/>
                  </a:cxn>
                  <a:cxn ang="0">
                    <a:pos x="0" y="18"/>
                  </a:cxn>
                  <a:cxn ang="0">
                    <a:pos x="6" y="54"/>
                  </a:cxn>
                  <a:cxn ang="0">
                    <a:pos x="12" y="36"/>
                  </a:cxn>
                  <a:cxn ang="0">
                    <a:pos x="12" y="18"/>
                  </a:cxn>
                  <a:cxn ang="0">
                    <a:pos x="12" y="6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3035" name="Freeform 27"/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/>
                <a:ahLst/>
                <a:cxnLst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6" y="0"/>
                  </a:cxn>
                  <a:cxn ang="0">
                    <a:pos x="42" y="12"/>
                  </a:cxn>
                  <a:cxn ang="0">
                    <a:pos x="42" y="12"/>
                  </a:cxn>
                  <a:cxn ang="0">
                    <a:pos x="0" y="72"/>
                  </a:cxn>
                  <a:cxn ang="0">
                    <a:pos x="18" y="54"/>
                  </a:cxn>
                  <a:cxn ang="0">
                    <a:pos x="18" y="6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3036" name="Freeform 28"/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/>
                <a:ahLst/>
                <a:cxnLst>
                  <a:cxn ang="0">
                    <a:pos x="287" y="0"/>
                  </a:cxn>
                  <a:cxn ang="0">
                    <a:pos x="0" y="84"/>
                  </a:cxn>
                  <a:cxn ang="0">
                    <a:pos x="168" y="36"/>
                  </a:cxn>
                  <a:cxn ang="0">
                    <a:pos x="114" y="60"/>
                  </a:cxn>
                  <a:cxn ang="0">
                    <a:pos x="276" y="18"/>
                  </a:cxn>
                  <a:cxn ang="0">
                    <a:pos x="287" y="0"/>
                  </a:cxn>
                  <a:cxn ang="0">
                    <a:pos x="287" y="0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3037" name="Freeform 29"/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6" y="6"/>
                  </a:cxn>
                  <a:cxn ang="0">
                    <a:pos x="0" y="84"/>
                  </a:cxn>
                  <a:cxn ang="0">
                    <a:pos x="54" y="24"/>
                  </a:cxn>
                  <a:cxn ang="0">
                    <a:pos x="6" y="108"/>
                  </a:cxn>
                  <a:cxn ang="0">
                    <a:pos x="66" y="6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3038" name="Freeform 30"/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42" y="0"/>
                  </a:cxn>
                  <a:cxn ang="0">
                    <a:pos x="60" y="6"/>
                  </a:cxn>
                  <a:cxn ang="0">
                    <a:pos x="48" y="6"/>
                  </a:cxn>
                  <a:cxn ang="0">
                    <a:pos x="42" y="6"/>
                  </a:cxn>
                  <a:cxn ang="0">
                    <a:pos x="60" y="6"/>
                  </a:cxn>
                  <a:cxn ang="0">
                    <a:pos x="0" y="24"/>
                  </a:cxn>
                  <a:cxn ang="0">
                    <a:pos x="71" y="6"/>
                  </a:cxn>
                  <a:cxn ang="0">
                    <a:pos x="66" y="42"/>
                  </a:cxn>
                  <a:cxn ang="0">
                    <a:pos x="77" y="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3039" name="Freeform 31"/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/>
                <a:ahLst/>
                <a:cxnLst>
                  <a:cxn ang="0">
                    <a:pos x="66" y="6"/>
                  </a:cxn>
                  <a:cxn ang="0">
                    <a:pos x="0" y="0"/>
                  </a:cxn>
                  <a:cxn ang="0">
                    <a:pos x="54" y="6"/>
                  </a:cxn>
                  <a:cxn ang="0">
                    <a:pos x="18" y="18"/>
                  </a:cxn>
                  <a:cxn ang="0">
                    <a:pos x="60" y="12"/>
                  </a:cxn>
                  <a:cxn ang="0">
                    <a:pos x="60" y="30"/>
                  </a:cxn>
                  <a:cxn ang="0">
                    <a:pos x="60" y="30"/>
                  </a:cxn>
                  <a:cxn ang="0">
                    <a:pos x="66" y="6"/>
                  </a:cxn>
                  <a:cxn ang="0">
                    <a:pos x="66" y="6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0" y="30"/>
                    </a:lnTo>
                    <a:lnTo>
                      <a:pt x="66" y="6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3040" name="Freeform 32"/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12" y="24"/>
                  </a:cxn>
                  <a:cxn ang="0">
                    <a:pos x="12" y="60"/>
                  </a:cxn>
                  <a:cxn ang="0">
                    <a:pos x="18" y="18"/>
                  </a:cxn>
                  <a:cxn ang="0">
                    <a:pos x="18" y="18"/>
                  </a:cxn>
                  <a:cxn ang="0">
                    <a:pos x="18" y="0"/>
                  </a:cxn>
                  <a:cxn ang="0">
                    <a:pos x="12" y="18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3041" name="Freeform 33"/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18"/>
                  </a:cxn>
                  <a:cxn ang="0">
                    <a:pos x="6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3042" name="Freeform 34"/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/>
                <a:ahLst/>
                <a:cxnLst>
                  <a:cxn ang="0">
                    <a:pos x="24" y="6"/>
                  </a:cxn>
                  <a:cxn ang="0">
                    <a:pos x="18" y="24"/>
                  </a:cxn>
                  <a:cxn ang="0">
                    <a:pos x="0" y="18"/>
                  </a:cxn>
                  <a:cxn ang="0">
                    <a:pos x="12" y="30"/>
                  </a:cxn>
                  <a:cxn ang="0">
                    <a:pos x="6" y="42"/>
                  </a:cxn>
                  <a:cxn ang="0">
                    <a:pos x="18" y="78"/>
                  </a:cxn>
                  <a:cxn ang="0">
                    <a:pos x="18" y="24"/>
                  </a:cxn>
                  <a:cxn ang="0">
                    <a:pos x="24" y="12"/>
                  </a:cxn>
                  <a:cxn ang="0">
                    <a:pos x="30" y="6"/>
                  </a:cxn>
                  <a:cxn ang="0">
                    <a:pos x="30" y="6"/>
                  </a:cxn>
                  <a:cxn ang="0">
                    <a:pos x="12" y="0"/>
                  </a:cxn>
                  <a:cxn ang="0">
                    <a:pos x="24" y="6"/>
                  </a:cxn>
                  <a:cxn ang="0">
                    <a:pos x="24" y="6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3043" name="Freeform 35"/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0"/>
                  </a:cxn>
                  <a:cxn ang="0">
                    <a:pos x="6" y="0"/>
                  </a:cxn>
                  <a:cxn ang="0">
                    <a:pos x="12" y="6"/>
                  </a:cxn>
                  <a:cxn ang="0">
                    <a:pos x="24" y="24"/>
                  </a:cxn>
                  <a:cxn ang="0">
                    <a:pos x="24" y="18"/>
                  </a:cxn>
                  <a:cxn ang="0">
                    <a:pos x="18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3044" name="Freeform 36"/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/>
                <a:ahLst/>
                <a:cxnLst>
                  <a:cxn ang="0">
                    <a:pos x="215" y="0"/>
                  </a:cxn>
                  <a:cxn ang="0">
                    <a:pos x="147" y="36"/>
                  </a:cxn>
                  <a:cxn ang="0">
                    <a:pos x="132" y="49"/>
                  </a:cxn>
                  <a:cxn ang="0">
                    <a:pos x="104" y="79"/>
                  </a:cxn>
                  <a:cxn ang="0">
                    <a:pos x="87" y="114"/>
                  </a:cxn>
                  <a:cxn ang="0">
                    <a:pos x="48" y="156"/>
                  </a:cxn>
                  <a:cxn ang="0">
                    <a:pos x="42" y="166"/>
                  </a:cxn>
                  <a:cxn ang="0">
                    <a:pos x="29" y="177"/>
                  </a:cxn>
                  <a:cxn ang="0">
                    <a:pos x="0" y="208"/>
                  </a:cxn>
                  <a:cxn ang="0">
                    <a:pos x="48" y="216"/>
                  </a:cxn>
                  <a:cxn ang="0">
                    <a:pos x="215" y="0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3045" name="Freeform 37"/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/>
                <a:ahLst/>
                <a:cxnLst>
                  <a:cxn ang="0">
                    <a:pos x="212" y="0"/>
                  </a:cxn>
                  <a:cxn ang="0">
                    <a:pos x="144" y="36"/>
                  </a:cxn>
                  <a:cxn ang="0">
                    <a:pos x="0" y="179"/>
                  </a:cxn>
                  <a:cxn ang="0">
                    <a:pos x="177" y="85"/>
                  </a:cxn>
                  <a:cxn ang="0">
                    <a:pos x="212" y="0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3046" name="Freeform 38"/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64" y="79"/>
                  </a:cxn>
                  <a:cxn ang="0">
                    <a:pos x="60" y="0"/>
                  </a:cxn>
                  <a:cxn ang="0">
                    <a:pos x="0" y="22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3047" name="Freeform 39"/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" y="87"/>
                  </a:cxn>
                  <a:cxn ang="0">
                    <a:pos x="69" y="154"/>
                  </a:cxn>
                  <a:cxn ang="0">
                    <a:pos x="137" y="207"/>
                  </a:cxn>
                  <a:cxn ang="0">
                    <a:pos x="0" y="0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3048" name="Freeform 40"/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/>
                <a:ahLst/>
                <a:cxnLst>
                  <a:cxn ang="0">
                    <a:pos x="0" y="222"/>
                  </a:cxn>
                  <a:cxn ang="0">
                    <a:pos x="40" y="142"/>
                  </a:cxn>
                  <a:cxn ang="0">
                    <a:pos x="65" y="72"/>
                  </a:cxn>
                  <a:cxn ang="0">
                    <a:pos x="7" y="0"/>
                  </a:cxn>
                  <a:cxn ang="0">
                    <a:pos x="0" y="222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NZ"/>
              </a:p>
            </p:txBody>
          </p:sp>
        </p:grpSp>
      </p:grpSp>
      <p:sp>
        <p:nvSpPr>
          <p:cNvPr id="43049" name="Rectangle 41"/>
          <p:cNvSpPr>
            <a:spLocks noGrp="1" noChangeArrowheads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3050" name="Rectangle 4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03575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3051" name="Rectangle 43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3052" name="Rectangle 4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3053" name="Rectangle 4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9F46A78-E4B8-436F-95E3-2558AEB84FC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2D4AF4-E975-4FD2-AFEF-8F209A2303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8750"/>
            <a:ext cx="2057400" cy="59721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8750"/>
            <a:ext cx="6019800" cy="59721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3D7429-0FFF-4A29-85D4-D809608B87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8750"/>
            <a:ext cx="8229600" cy="12588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B0B9CD6F-E5C3-4B43-A675-269D10AA786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165DE9-15F0-4A50-B291-36BF3785933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CEA7F2-53F2-4749-BEF1-5D5466B2F7D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F10838-2C9A-414E-9F85-93ADE4E62E3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FC9D90-7F6B-46D1-9C1D-A3A3BCBBE9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77860A-BC2E-42E0-8226-20F702F8CB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31C6B3-904B-42E8-972F-3CBDC047B42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11B9A9-DD01-4E7F-BB5A-9F6447914F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F6387D-3F83-4A85-86C1-1E76A93F57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986" name="Group 2"/>
          <p:cNvGrpSpPr>
            <a:grpSpLocks/>
          </p:cNvGrpSpPr>
          <p:nvPr/>
        </p:nvGrpSpPr>
        <p:grpSpPr bwMode="auto">
          <a:xfrm>
            <a:off x="0" y="0"/>
            <a:ext cx="9140825" cy="6851650"/>
            <a:chOff x="0" y="0"/>
            <a:chExt cx="5758" cy="4316"/>
          </a:xfrm>
        </p:grpSpPr>
        <p:sp>
          <p:nvSpPr>
            <p:cNvPr id="41987" name="Freeform 3"/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/>
              <a:ahLst/>
              <a:cxnLst>
                <a:cxn ang="0">
                  <a:pos x="149" y="1505"/>
                </a:cxn>
                <a:cxn ang="0">
                  <a:pos x="687" y="1331"/>
                </a:cxn>
                <a:cxn ang="0">
                  <a:pos x="1213" y="1157"/>
                </a:cxn>
                <a:cxn ang="0">
                  <a:pos x="1728" y="977"/>
                </a:cxn>
                <a:cxn ang="0">
                  <a:pos x="2218" y="792"/>
                </a:cxn>
                <a:cxn ang="0">
                  <a:pos x="2457" y="696"/>
                </a:cxn>
                <a:cxn ang="0">
                  <a:pos x="2690" y="606"/>
                </a:cxn>
                <a:cxn ang="0">
                  <a:pos x="2918" y="510"/>
                </a:cxn>
                <a:cxn ang="0">
                  <a:pos x="3139" y="420"/>
                </a:cxn>
                <a:cxn ang="0">
                  <a:pos x="3348" y="324"/>
                </a:cxn>
                <a:cxn ang="0">
                  <a:pos x="3551" y="234"/>
                </a:cxn>
                <a:cxn ang="0">
                  <a:pos x="3749" y="138"/>
                </a:cxn>
                <a:cxn ang="0">
                  <a:pos x="3934" y="48"/>
                </a:cxn>
                <a:cxn ang="0">
                  <a:pos x="3934" y="0"/>
                </a:cxn>
                <a:cxn ang="0">
                  <a:pos x="3743" y="96"/>
                </a:cxn>
                <a:cxn ang="0">
                  <a:pos x="3539" y="192"/>
                </a:cxn>
                <a:cxn ang="0">
                  <a:pos x="3330" y="288"/>
                </a:cxn>
                <a:cxn ang="0">
                  <a:pos x="3115" y="384"/>
                </a:cxn>
                <a:cxn ang="0">
                  <a:pos x="2888" y="480"/>
                </a:cxn>
                <a:cxn ang="0">
                  <a:pos x="2654" y="576"/>
                </a:cxn>
                <a:cxn ang="0">
                  <a:pos x="2409" y="672"/>
                </a:cxn>
                <a:cxn ang="0">
                  <a:pos x="2164" y="768"/>
                </a:cxn>
                <a:cxn ang="0">
                  <a:pos x="1907" y="864"/>
                </a:cxn>
                <a:cxn ang="0">
                  <a:pos x="1650" y="960"/>
                </a:cxn>
                <a:cxn ang="0">
                  <a:pos x="1112" y="1145"/>
                </a:cxn>
                <a:cxn ang="0">
                  <a:pos x="562" y="1331"/>
                </a:cxn>
                <a:cxn ang="0">
                  <a:pos x="0" y="1505"/>
                </a:cxn>
                <a:cxn ang="0">
                  <a:pos x="149" y="1505"/>
                </a:cxn>
                <a:cxn ang="0">
                  <a:pos x="149" y="1505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NZ"/>
            </a:p>
          </p:txBody>
        </p:sp>
        <p:sp>
          <p:nvSpPr>
            <p:cNvPr id="41988" name="Freeform 4"/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/>
              <a:ahLst/>
              <a:cxnLst>
                <a:cxn ang="0">
                  <a:pos x="132" y="689"/>
                </a:cxn>
                <a:cxn ang="0">
                  <a:pos x="550" y="527"/>
                </a:cxn>
                <a:cxn ang="0">
                  <a:pos x="963" y="365"/>
                </a:cxn>
                <a:cxn ang="0">
                  <a:pos x="1160" y="287"/>
                </a:cxn>
                <a:cxn ang="0">
                  <a:pos x="1357" y="203"/>
                </a:cxn>
                <a:cxn ang="0">
                  <a:pos x="1549" y="126"/>
                </a:cxn>
                <a:cxn ang="0">
                  <a:pos x="1728" y="48"/>
                </a:cxn>
                <a:cxn ang="0">
                  <a:pos x="1728" y="0"/>
                </a:cxn>
                <a:cxn ang="0">
                  <a:pos x="1531" y="84"/>
                </a:cxn>
                <a:cxn ang="0">
                  <a:pos x="1327" y="167"/>
                </a:cxn>
                <a:cxn ang="0">
                  <a:pos x="1118" y="257"/>
                </a:cxn>
                <a:cxn ang="0">
                  <a:pos x="903" y="341"/>
                </a:cxn>
                <a:cxn ang="0">
                  <a:pos x="454" y="515"/>
                </a:cxn>
                <a:cxn ang="0">
                  <a:pos x="0" y="689"/>
                </a:cxn>
                <a:cxn ang="0">
                  <a:pos x="132" y="689"/>
                </a:cxn>
                <a:cxn ang="0">
                  <a:pos x="132" y="689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NZ"/>
            </a:p>
          </p:txBody>
        </p:sp>
        <p:sp>
          <p:nvSpPr>
            <p:cNvPr id="41989" name="Freeform 5"/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/>
              <a:ahLst/>
              <a:cxnLst>
                <a:cxn ang="0">
                  <a:pos x="5561" y="929"/>
                </a:cxn>
                <a:cxn ang="0">
                  <a:pos x="5537" y="773"/>
                </a:cxn>
                <a:cxn ang="0">
                  <a:pos x="5453" y="629"/>
                </a:cxn>
                <a:cxn ang="0">
                  <a:pos x="5327" y="492"/>
                </a:cxn>
                <a:cxn ang="0">
                  <a:pos x="5148" y="366"/>
                </a:cxn>
                <a:cxn ang="0">
                  <a:pos x="4921" y="252"/>
                </a:cxn>
                <a:cxn ang="0">
                  <a:pos x="4652" y="144"/>
                </a:cxn>
                <a:cxn ang="0">
                  <a:pos x="4341" y="48"/>
                </a:cxn>
                <a:cxn ang="0">
                  <a:pos x="4000" y="0"/>
                </a:cxn>
                <a:cxn ang="0">
                  <a:pos x="4359" y="90"/>
                </a:cxn>
                <a:cxn ang="0">
                  <a:pos x="4670" y="192"/>
                </a:cxn>
                <a:cxn ang="0">
                  <a:pos x="4933" y="306"/>
                </a:cxn>
                <a:cxn ang="0">
                  <a:pos x="5148" y="426"/>
                </a:cxn>
                <a:cxn ang="0">
                  <a:pos x="5315" y="557"/>
                </a:cxn>
                <a:cxn ang="0">
                  <a:pos x="5429" y="701"/>
                </a:cxn>
                <a:cxn ang="0">
                  <a:pos x="5489" y="851"/>
                </a:cxn>
                <a:cxn ang="0">
                  <a:pos x="5489" y="1013"/>
                </a:cxn>
                <a:cxn ang="0">
                  <a:pos x="5441" y="1163"/>
                </a:cxn>
                <a:cxn ang="0">
                  <a:pos x="5345" y="1319"/>
                </a:cxn>
                <a:cxn ang="0">
                  <a:pos x="5202" y="1475"/>
                </a:cxn>
                <a:cxn ang="0">
                  <a:pos x="5017" y="1630"/>
                </a:cxn>
                <a:cxn ang="0">
                  <a:pos x="4789" y="1786"/>
                </a:cxn>
                <a:cxn ang="0">
                  <a:pos x="4526" y="1948"/>
                </a:cxn>
                <a:cxn ang="0">
                  <a:pos x="4215" y="2104"/>
                </a:cxn>
                <a:cxn ang="0">
                  <a:pos x="3875" y="2260"/>
                </a:cxn>
                <a:cxn ang="0">
                  <a:pos x="3498" y="2416"/>
                </a:cxn>
                <a:cxn ang="0">
                  <a:pos x="3085" y="2566"/>
                </a:cxn>
                <a:cxn ang="0">
                  <a:pos x="2643" y="2715"/>
                </a:cxn>
                <a:cxn ang="0">
                  <a:pos x="2164" y="2865"/>
                </a:cxn>
                <a:cxn ang="0">
                  <a:pos x="1662" y="3009"/>
                </a:cxn>
                <a:cxn ang="0">
                  <a:pos x="1136" y="3147"/>
                </a:cxn>
                <a:cxn ang="0">
                  <a:pos x="580" y="3279"/>
                </a:cxn>
                <a:cxn ang="0">
                  <a:pos x="0" y="3447"/>
                </a:cxn>
                <a:cxn ang="0">
                  <a:pos x="867" y="3249"/>
                </a:cxn>
                <a:cxn ang="0">
                  <a:pos x="1417" y="3105"/>
                </a:cxn>
                <a:cxn ang="0">
                  <a:pos x="1937" y="2961"/>
                </a:cxn>
                <a:cxn ang="0">
                  <a:pos x="2434" y="2817"/>
                </a:cxn>
                <a:cxn ang="0">
                  <a:pos x="2900" y="2668"/>
                </a:cxn>
                <a:cxn ang="0">
                  <a:pos x="3330" y="2512"/>
                </a:cxn>
                <a:cxn ang="0">
                  <a:pos x="3731" y="2356"/>
                </a:cxn>
                <a:cxn ang="0">
                  <a:pos x="4096" y="2200"/>
                </a:cxn>
                <a:cxn ang="0">
                  <a:pos x="4425" y="2038"/>
                </a:cxn>
                <a:cxn ang="0">
                  <a:pos x="4718" y="1876"/>
                </a:cxn>
                <a:cxn ang="0">
                  <a:pos x="4969" y="1720"/>
                </a:cxn>
                <a:cxn ang="0">
                  <a:pos x="5178" y="1559"/>
                </a:cxn>
                <a:cxn ang="0">
                  <a:pos x="5339" y="1397"/>
                </a:cxn>
                <a:cxn ang="0">
                  <a:pos x="5459" y="1241"/>
                </a:cxn>
                <a:cxn ang="0">
                  <a:pos x="5537" y="1085"/>
                </a:cxn>
                <a:cxn ang="0">
                  <a:pos x="5555" y="100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NZ"/>
            </a:p>
          </p:txBody>
        </p:sp>
        <p:sp>
          <p:nvSpPr>
            <p:cNvPr id="41990" name="Freeform 6"/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endParaRPr lang="en-NZ"/>
            </a:p>
          </p:txBody>
        </p:sp>
        <p:sp>
          <p:nvSpPr>
            <p:cNvPr id="41991" name="Freeform 7"/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5638" y="72"/>
                </a:cxn>
                <a:cxn ang="0">
                  <a:pos x="5537" y="138"/>
                </a:cxn>
                <a:cxn ang="0">
                  <a:pos x="5423" y="210"/>
                </a:cxn>
                <a:cxn ang="0">
                  <a:pos x="5304" y="276"/>
                </a:cxn>
                <a:cxn ang="0">
                  <a:pos x="5052" y="414"/>
                </a:cxn>
                <a:cxn ang="0">
                  <a:pos x="4777" y="552"/>
                </a:cxn>
                <a:cxn ang="0">
                  <a:pos x="4478" y="690"/>
                </a:cxn>
                <a:cxn ang="0">
                  <a:pos x="4162" y="827"/>
                </a:cxn>
                <a:cxn ang="0">
                  <a:pos x="3827" y="959"/>
                </a:cxn>
                <a:cxn ang="0">
                  <a:pos x="3468" y="1091"/>
                </a:cxn>
                <a:cxn ang="0">
                  <a:pos x="3091" y="1223"/>
                </a:cxn>
                <a:cxn ang="0">
                  <a:pos x="2697" y="1355"/>
                </a:cxn>
                <a:cxn ang="0">
                  <a:pos x="2284" y="1481"/>
                </a:cxn>
                <a:cxn ang="0">
                  <a:pos x="1860" y="1601"/>
                </a:cxn>
                <a:cxn ang="0">
                  <a:pos x="1417" y="1721"/>
                </a:cxn>
                <a:cxn ang="0">
                  <a:pos x="957" y="1834"/>
                </a:cxn>
                <a:cxn ang="0">
                  <a:pos x="484" y="1948"/>
                </a:cxn>
                <a:cxn ang="0">
                  <a:pos x="0" y="2056"/>
                </a:cxn>
                <a:cxn ang="0">
                  <a:pos x="0" y="2098"/>
                </a:cxn>
                <a:cxn ang="0">
                  <a:pos x="478" y="1990"/>
                </a:cxn>
                <a:cxn ang="0">
                  <a:pos x="951" y="1882"/>
                </a:cxn>
                <a:cxn ang="0">
                  <a:pos x="1405" y="1763"/>
                </a:cxn>
                <a:cxn ang="0">
                  <a:pos x="1842" y="1649"/>
                </a:cxn>
                <a:cxn ang="0">
                  <a:pos x="2266" y="1523"/>
                </a:cxn>
                <a:cxn ang="0">
                  <a:pos x="2679" y="1397"/>
                </a:cxn>
                <a:cxn ang="0">
                  <a:pos x="3067" y="1271"/>
                </a:cxn>
                <a:cxn ang="0">
                  <a:pos x="3444" y="1139"/>
                </a:cxn>
                <a:cxn ang="0">
                  <a:pos x="3803" y="1007"/>
                </a:cxn>
                <a:cxn ang="0">
                  <a:pos x="4138" y="875"/>
                </a:cxn>
                <a:cxn ang="0">
                  <a:pos x="4460" y="737"/>
                </a:cxn>
                <a:cxn ang="0">
                  <a:pos x="4759" y="600"/>
                </a:cxn>
                <a:cxn ang="0">
                  <a:pos x="5040" y="462"/>
                </a:cxn>
                <a:cxn ang="0">
                  <a:pos x="5292" y="324"/>
                </a:cxn>
                <a:cxn ang="0">
                  <a:pos x="5531" y="186"/>
                </a:cxn>
                <a:cxn ang="0">
                  <a:pos x="5740" y="4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NZ"/>
            </a:p>
          </p:txBody>
        </p:sp>
        <p:sp>
          <p:nvSpPr>
            <p:cNvPr id="41992" name="Freeform 8"/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/>
              <a:ahLst/>
              <a:cxnLst>
                <a:cxn ang="0">
                  <a:pos x="1955" y="485"/>
                </a:cxn>
                <a:cxn ang="0">
                  <a:pos x="1901" y="390"/>
                </a:cxn>
                <a:cxn ang="0">
                  <a:pos x="1770" y="306"/>
                </a:cxn>
                <a:cxn ang="0">
                  <a:pos x="1579" y="228"/>
                </a:cxn>
                <a:cxn ang="0">
                  <a:pos x="1327" y="162"/>
                </a:cxn>
                <a:cxn ang="0">
                  <a:pos x="1010" y="102"/>
                </a:cxn>
                <a:cxn ang="0">
                  <a:pos x="646" y="54"/>
                </a:cxn>
                <a:cxn ang="0">
                  <a:pos x="227" y="18"/>
                </a:cxn>
                <a:cxn ang="0">
                  <a:pos x="0" y="12"/>
                </a:cxn>
                <a:cxn ang="0">
                  <a:pos x="431" y="48"/>
                </a:cxn>
                <a:cxn ang="0">
                  <a:pos x="813" y="90"/>
                </a:cxn>
                <a:cxn ang="0">
                  <a:pos x="1148" y="144"/>
                </a:cxn>
                <a:cxn ang="0">
                  <a:pos x="1423" y="204"/>
                </a:cxn>
                <a:cxn ang="0">
                  <a:pos x="1638" y="276"/>
                </a:cxn>
                <a:cxn ang="0">
                  <a:pos x="1794" y="360"/>
                </a:cxn>
                <a:cxn ang="0">
                  <a:pos x="1883" y="443"/>
                </a:cxn>
                <a:cxn ang="0">
                  <a:pos x="1901" y="539"/>
                </a:cxn>
                <a:cxn ang="0">
                  <a:pos x="1854" y="629"/>
                </a:cxn>
                <a:cxn ang="0">
                  <a:pos x="1746" y="719"/>
                </a:cxn>
                <a:cxn ang="0">
                  <a:pos x="1579" y="809"/>
                </a:cxn>
                <a:cxn ang="0">
                  <a:pos x="1357" y="899"/>
                </a:cxn>
                <a:cxn ang="0">
                  <a:pos x="1088" y="989"/>
                </a:cxn>
                <a:cxn ang="0">
                  <a:pos x="765" y="1073"/>
                </a:cxn>
                <a:cxn ang="0">
                  <a:pos x="407" y="1157"/>
                </a:cxn>
                <a:cxn ang="0">
                  <a:pos x="0" y="1241"/>
                </a:cxn>
                <a:cxn ang="0">
                  <a:pos x="215" y="1223"/>
                </a:cxn>
                <a:cxn ang="0">
                  <a:pos x="610" y="1139"/>
                </a:cxn>
                <a:cxn ang="0">
                  <a:pos x="957" y="1049"/>
                </a:cxn>
                <a:cxn ang="0">
                  <a:pos x="1262" y="959"/>
                </a:cxn>
                <a:cxn ang="0">
                  <a:pos x="1513" y="863"/>
                </a:cxn>
                <a:cxn ang="0">
                  <a:pos x="1716" y="767"/>
                </a:cxn>
                <a:cxn ang="0">
                  <a:pos x="1860" y="677"/>
                </a:cxn>
                <a:cxn ang="0">
                  <a:pos x="1937" y="581"/>
                </a:cxn>
                <a:cxn ang="0">
                  <a:pos x="1955" y="533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NZ"/>
            </a:p>
          </p:txBody>
        </p:sp>
        <p:sp>
          <p:nvSpPr>
            <p:cNvPr id="41993" name="Freeform 9"/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/>
              <a:ahLst/>
              <a:cxnLst>
                <a:cxn ang="0">
                  <a:pos x="4694" y="797"/>
                </a:cxn>
                <a:cxn ang="0">
                  <a:pos x="4664" y="665"/>
                </a:cxn>
                <a:cxn ang="0">
                  <a:pos x="4586" y="540"/>
                </a:cxn>
                <a:cxn ang="0">
                  <a:pos x="4466" y="426"/>
                </a:cxn>
                <a:cxn ang="0">
                  <a:pos x="4299" y="312"/>
                </a:cxn>
                <a:cxn ang="0">
                  <a:pos x="4084" y="216"/>
                </a:cxn>
                <a:cxn ang="0">
                  <a:pos x="3833" y="120"/>
                </a:cxn>
                <a:cxn ang="0">
                  <a:pos x="3540" y="36"/>
                </a:cxn>
                <a:cxn ang="0">
                  <a:pos x="3205" y="0"/>
                </a:cxn>
                <a:cxn ang="0">
                  <a:pos x="3540" y="78"/>
                </a:cxn>
                <a:cxn ang="0">
                  <a:pos x="3833" y="162"/>
                </a:cxn>
                <a:cxn ang="0">
                  <a:pos x="4084" y="258"/>
                </a:cxn>
                <a:cxn ang="0">
                  <a:pos x="4287" y="366"/>
                </a:cxn>
                <a:cxn ang="0">
                  <a:pos x="4443" y="480"/>
                </a:cxn>
                <a:cxn ang="0">
                  <a:pos x="4550" y="605"/>
                </a:cxn>
                <a:cxn ang="0">
                  <a:pos x="4610" y="737"/>
                </a:cxn>
                <a:cxn ang="0">
                  <a:pos x="4610" y="875"/>
                </a:cxn>
                <a:cxn ang="0">
                  <a:pos x="4568" y="1001"/>
                </a:cxn>
                <a:cxn ang="0">
                  <a:pos x="4490" y="1127"/>
                </a:cxn>
                <a:cxn ang="0">
                  <a:pos x="4371" y="1259"/>
                </a:cxn>
                <a:cxn ang="0">
                  <a:pos x="4215" y="1385"/>
                </a:cxn>
                <a:cxn ang="0">
                  <a:pos x="4024" y="1517"/>
                </a:cxn>
                <a:cxn ang="0">
                  <a:pos x="3803" y="1648"/>
                </a:cxn>
                <a:cxn ang="0">
                  <a:pos x="3546" y="1774"/>
                </a:cxn>
                <a:cxn ang="0">
                  <a:pos x="3259" y="1906"/>
                </a:cxn>
                <a:cxn ang="0">
                  <a:pos x="2942" y="2032"/>
                </a:cxn>
                <a:cxn ang="0">
                  <a:pos x="2595" y="2164"/>
                </a:cxn>
                <a:cxn ang="0">
                  <a:pos x="2224" y="2284"/>
                </a:cxn>
                <a:cxn ang="0">
                  <a:pos x="1824" y="2410"/>
                </a:cxn>
                <a:cxn ang="0">
                  <a:pos x="1399" y="2530"/>
                </a:cxn>
                <a:cxn ang="0">
                  <a:pos x="484" y="2757"/>
                </a:cxn>
                <a:cxn ang="0">
                  <a:pos x="0" y="2901"/>
                </a:cxn>
                <a:cxn ang="0">
                  <a:pos x="969" y="2674"/>
                </a:cxn>
                <a:cxn ang="0">
                  <a:pos x="1638" y="2494"/>
                </a:cxn>
                <a:cxn ang="0">
                  <a:pos x="2057" y="2374"/>
                </a:cxn>
                <a:cxn ang="0">
                  <a:pos x="2451" y="2248"/>
                </a:cxn>
                <a:cxn ang="0">
                  <a:pos x="2816" y="2116"/>
                </a:cxn>
                <a:cxn ang="0">
                  <a:pos x="3151" y="1984"/>
                </a:cxn>
                <a:cxn ang="0">
                  <a:pos x="3462" y="1858"/>
                </a:cxn>
                <a:cxn ang="0">
                  <a:pos x="3737" y="1720"/>
                </a:cxn>
                <a:cxn ang="0">
                  <a:pos x="3982" y="1589"/>
                </a:cxn>
                <a:cxn ang="0">
                  <a:pos x="4191" y="1457"/>
                </a:cxn>
                <a:cxn ang="0">
                  <a:pos x="4371" y="1325"/>
                </a:cxn>
                <a:cxn ang="0">
                  <a:pos x="4508" y="1193"/>
                </a:cxn>
                <a:cxn ang="0">
                  <a:pos x="4610" y="1061"/>
                </a:cxn>
                <a:cxn ang="0">
                  <a:pos x="4670" y="935"/>
                </a:cxn>
                <a:cxn ang="0">
                  <a:pos x="4688" y="869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NZ"/>
            </a:p>
          </p:txBody>
        </p:sp>
        <p:sp>
          <p:nvSpPr>
            <p:cNvPr id="41994" name="Freeform 10"/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/>
              <a:ahLst/>
              <a:cxnLst>
                <a:cxn ang="0">
                  <a:pos x="3761" y="719"/>
                </a:cxn>
                <a:cxn ang="0">
                  <a:pos x="3731" y="599"/>
                </a:cxn>
                <a:cxn ang="0">
                  <a:pos x="3653" y="486"/>
                </a:cxn>
                <a:cxn ang="0">
                  <a:pos x="3522" y="378"/>
                </a:cxn>
                <a:cxn ang="0">
                  <a:pos x="3348" y="282"/>
                </a:cxn>
                <a:cxn ang="0">
                  <a:pos x="3127" y="192"/>
                </a:cxn>
                <a:cxn ang="0">
                  <a:pos x="2864" y="108"/>
                </a:cxn>
                <a:cxn ang="0">
                  <a:pos x="2559" y="36"/>
                </a:cxn>
                <a:cxn ang="0">
                  <a:pos x="2230" y="0"/>
                </a:cxn>
                <a:cxn ang="0">
                  <a:pos x="2577" y="72"/>
                </a:cxn>
                <a:cxn ang="0">
                  <a:pos x="2876" y="150"/>
                </a:cxn>
                <a:cxn ang="0">
                  <a:pos x="3139" y="234"/>
                </a:cxn>
                <a:cxn ang="0">
                  <a:pos x="3348" y="330"/>
                </a:cxn>
                <a:cxn ang="0">
                  <a:pos x="3516" y="432"/>
                </a:cxn>
                <a:cxn ang="0">
                  <a:pos x="3623" y="545"/>
                </a:cxn>
                <a:cxn ang="0">
                  <a:pos x="3683" y="665"/>
                </a:cxn>
                <a:cxn ang="0">
                  <a:pos x="3689" y="791"/>
                </a:cxn>
                <a:cxn ang="0">
                  <a:pos x="3653" y="887"/>
                </a:cxn>
                <a:cxn ang="0">
                  <a:pos x="3593" y="989"/>
                </a:cxn>
                <a:cxn ang="0">
                  <a:pos x="3498" y="1091"/>
                </a:cxn>
                <a:cxn ang="0">
                  <a:pos x="3372" y="1187"/>
                </a:cxn>
                <a:cxn ang="0">
                  <a:pos x="3223" y="1289"/>
                </a:cxn>
                <a:cxn ang="0">
                  <a:pos x="3043" y="1391"/>
                </a:cxn>
                <a:cxn ang="0">
                  <a:pos x="2834" y="1493"/>
                </a:cxn>
                <a:cxn ang="0">
                  <a:pos x="2607" y="1589"/>
                </a:cxn>
                <a:cxn ang="0">
                  <a:pos x="2075" y="1786"/>
                </a:cxn>
                <a:cxn ang="0">
                  <a:pos x="1459" y="1972"/>
                </a:cxn>
                <a:cxn ang="0">
                  <a:pos x="765" y="2158"/>
                </a:cxn>
                <a:cxn ang="0">
                  <a:pos x="0" y="2326"/>
                </a:cxn>
                <a:cxn ang="0">
                  <a:pos x="401" y="2272"/>
                </a:cxn>
                <a:cxn ang="0">
                  <a:pos x="1142" y="2092"/>
                </a:cxn>
                <a:cxn ang="0">
                  <a:pos x="1812" y="1900"/>
                </a:cxn>
                <a:cxn ang="0">
                  <a:pos x="2392" y="1702"/>
                </a:cxn>
                <a:cxn ang="0">
                  <a:pos x="2649" y="1607"/>
                </a:cxn>
                <a:cxn ang="0">
                  <a:pos x="2882" y="1505"/>
                </a:cxn>
                <a:cxn ang="0">
                  <a:pos x="3091" y="1403"/>
                </a:cxn>
                <a:cxn ang="0">
                  <a:pos x="3277" y="1301"/>
                </a:cxn>
                <a:cxn ang="0">
                  <a:pos x="3432" y="1193"/>
                </a:cxn>
                <a:cxn ang="0">
                  <a:pos x="3558" y="1091"/>
                </a:cxn>
                <a:cxn ang="0">
                  <a:pos x="3653" y="989"/>
                </a:cxn>
                <a:cxn ang="0">
                  <a:pos x="3719" y="887"/>
                </a:cxn>
                <a:cxn ang="0">
                  <a:pos x="3755" y="785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NZ"/>
            </a:p>
          </p:txBody>
        </p:sp>
        <p:sp>
          <p:nvSpPr>
            <p:cNvPr id="41995" name="Freeform 11"/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/>
              <a:ahLst/>
              <a:cxnLst>
                <a:cxn ang="0">
                  <a:pos x="2924" y="647"/>
                </a:cxn>
                <a:cxn ang="0">
                  <a:pos x="2876" y="528"/>
                </a:cxn>
                <a:cxn ang="0">
                  <a:pos x="2750" y="414"/>
                </a:cxn>
                <a:cxn ang="0">
                  <a:pos x="2559" y="318"/>
                </a:cxn>
                <a:cxn ang="0">
                  <a:pos x="2302" y="228"/>
                </a:cxn>
                <a:cxn ang="0">
                  <a:pos x="1985" y="150"/>
                </a:cxn>
                <a:cxn ang="0">
                  <a:pos x="1608" y="78"/>
                </a:cxn>
                <a:cxn ang="0">
                  <a:pos x="1178" y="24"/>
                </a:cxn>
                <a:cxn ang="0">
                  <a:pos x="694" y="0"/>
                </a:cxn>
                <a:cxn ang="0">
                  <a:pos x="1190" y="48"/>
                </a:cxn>
                <a:cxn ang="0">
                  <a:pos x="1626" y="108"/>
                </a:cxn>
                <a:cxn ang="0">
                  <a:pos x="2009" y="180"/>
                </a:cxn>
                <a:cxn ang="0">
                  <a:pos x="2326" y="264"/>
                </a:cxn>
                <a:cxn ang="0">
                  <a:pos x="2571" y="360"/>
                </a:cxn>
                <a:cxn ang="0">
                  <a:pos x="2750" y="468"/>
                </a:cxn>
                <a:cxn ang="0">
                  <a:pos x="2846" y="587"/>
                </a:cxn>
                <a:cxn ang="0">
                  <a:pos x="2864" y="713"/>
                </a:cxn>
                <a:cxn ang="0">
                  <a:pos x="2840" y="785"/>
                </a:cxn>
                <a:cxn ang="0">
                  <a:pos x="2792" y="857"/>
                </a:cxn>
                <a:cxn ang="0">
                  <a:pos x="2625" y="1001"/>
                </a:cxn>
                <a:cxn ang="0">
                  <a:pos x="2368" y="1145"/>
                </a:cxn>
                <a:cxn ang="0">
                  <a:pos x="2033" y="1289"/>
                </a:cxn>
                <a:cxn ang="0">
                  <a:pos x="1626" y="1433"/>
                </a:cxn>
                <a:cxn ang="0">
                  <a:pos x="1142" y="1571"/>
                </a:cxn>
                <a:cxn ang="0">
                  <a:pos x="604" y="1702"/>
                </a:cxn>
                <a:cxn ang="0">
                  <a:pos x="0" y="1828"/>
                </a:cxn>
                <a:cxn ang="0">
                  <a:pos x="311" y="1780"/>
                </a:cxn>
                <a:cxn ang="0">
                  <a:pos x="897" y="1648"/>
                </a:cxn>
                <a:cxn ang="0">
                  <a:pos x="1417" y="1511"/>
                </a:cxn>
                <a:cxn ang="0">
                  <a:pos x="1871" y="1367"/>
                </a:cxn>
                <a:cxn ang="0">
                  <a:pos x="2254" y="1223"/>
                </a:cxn>
                <a:cxn ang="0">
                  <a:pos x="2559" y="1079"/>
                </a:cxn>
                <a:cxn ang="0">
                  <a:pos x="2774" y="929"/>
                </a:cxn>
                <a:cxn ang="0">
                  <a:pos x="2876" y="815"/>
                </a:cxn>
                <a:cxn ang="0">
                  <a:pos x="2912" y="743"/>
                </a:cxn>
                <a:cxn ang="0">
                  <a:pos x="2924" y="707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NZ"/>
            </a:p>
          </p:txBody>
        </p:sp>
        <p:sp>
          <p:nvSpPr>
            <p:cNvPr id="41996" name="Freeform 12"/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/>
              <a:ahLst/>
              <a:cxnLst>
                <a:cxn ang="0">
                  <a:pos x="1399" y="204"/>
                </a:cxn>
                <a:cxn ang="0">
                  <a:pos x="0" y="18"/>
                </a:cxn>
                <a:cxn ang="0">
                  <a:pos x="77" y="0"/>
                </a:cxn>
                <a:cxn ang="0">
                  <a:pos x="1488" y="186"/>
                </a:cxn>
                <a:cxn ang="0">
                  <a:pos x="1399" y="204"/>
                </a:cxn>
                <a:cxn ang="0">
                  <a:pos x="1399" y="204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NZ"/>
            </a:p>
          </p:txBody>
        </p:sp>
        <p:sp>
          <p:nvSpPr>
            <p:cNvPr id="41997" name="Rectangle 13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NZ"/>
            </a:p>
          </p:txBody>
        </p:sp>
        <p:sp>
          <p:nvSpPr>
            <p:cNvPr id="41998" name="Rectangle 14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NZ"/>
            </a:p>
          </p:txBody>
        </p:sp>
        <p:grpSp>
          <p:nvGrpSpPr>
            <p:cNvPr id="41999" name="Group 15"/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42000" name="Freeform 16"/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/>
                <a:ahLst/>
                <a:cxnLst>
                  <a:cxn ang="0">
                    <a:pos x="47" y="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47" y="6"/>
                  </a:cxn>
                  <a:cxn ang="0">
                    <a:pos x="47" y="6"/>
                  </a:cxn>
                  <a:cxn ang="0">
                    <a:pos x="47" y="6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47" y="6"/>
                    </a:lnTo>
                    <a:lnTo>
                      <a:pt x="47" y="6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2001" name="Freeform 17"/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6" y="24"/>
                  </a:cxn>
                  <a:cxn ang="0">
                    <a:pos x="12" y="18"/>
                  </a:cxn>
                  <a:cxn ang="0">
                    <a:pos x="48" y="6"/>
                  </a:cxn>
                  <a:cxn ang="0">
                    <a:pos x="101" y="0"/>
                  </a:cxn>
                  <a:cxn ang="0">
                    <a:pos x="137" y="6"/>
                  </a:cxn>
                  <a:cxn ang="0">
                    <a:pos x="173" y="18"/>
                  </a:cxn>
                  <a:cxn ang="0">
                    <a:pos x="239" y="54"/>
                  </a:cxn>
                  <a:cxn ang="0">
                    <a:pos x="287" y="90"/>
                  </a:cxn>
                  <a:cxn ang="0">
                    <a:pos x="317" y="114"/>
                  </a:cxn>
                  <a:cxn ang="0">
                    <a:pos x="323" y="126"/>
                  </a:cxn>
                  <a:cxn ang="0">
                    <a:pos x="323" y="126"/>
                  </a:cxn>
                  <a:cxn ang="0">
                    <a:pos x="221" y="162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2002" name="Freeform 18"/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/>
                <a:ahLst/>
                <a:cxnLst>
                  <a:cxn ang="0">
                    <a:pos x="1166" y="641"/>
                  </a:cxn>
                  <a:cxn ang="0">
                    <a:pos x="1166" y="473"/>
                  </a:cxn>
                  <a:cxn ang="0">
                    <a:pos x="1136" y="384"/>
                  </a:cxn>
                  <a:cxn ang="0">
                    <a:pos x="1112" y="288"/>
                  </a:cxn>
                  <a:cxn ang="0">
                    <a:pos x="1053" y="174"/>
                  </a:cxn>
                  <a:cxn ang="0">
                    <a:pos x="981" y="96"/>
                  </a:cxn>
                  <a:cxn ang="0">
                    <a:pos x="963" y="72"/>
                  </a:cxn>
                  <a:cxn ang="0">
                    <a:pos x="891" y="18"/>
                  </a:cxn>
                  <a:cxn ang="0">
                    <a:pos x="819" y="6"/>
                  </a:cxn>
                  <a:cxn ang="0">
                    <a:pos x="712" y="24"/>
                  </a:cxn>
                  <a:cxn ang="0">
                    <a:pos x="664" y="42"/>
                  </a:cxn>
                  <a:cxn ang="0">
                    <a:pos x="568" y="120"/>
                  </a:cxn>
                  <a:cxn ang="0">
                    <a:pos x="532" y="228"/>
                  </a:cxn>
                  <a:cxn ang="0">
                    <a:pos x="509" y="348"/>
                  </a:cxn>
                  <a:cxn ang="0">
                    <a:pos x="431" y="479"/>
                  </a:cxn>
                  <a:cxn ang="0">
                    <a:pos x="413" y="539"/>
                  </a:cxn>
                  <a:cxn ang="0">
                    <a:pos x="353" y="599"/>
                  </a:cxn>
                  <a:cxn ang="0">
                    <a:pos x="305" y="629"/>
                  </a:cxn>
                  <a:cxn ang="0">
                    <a:pos x="293" y="635"/>
                  </a:cxn>
                  <a:cxn ang="0">
                    <a:pos x="257" y="677"/>
                  </a:cxn>
                  <a:cxn ang="0">
                    <a:pos x="150" y="797"/>
                  </a:cxn>
                  <a:cxn ang="0">
                    <a:pos x="54" y="839"/>
                  </a:cxn>
                  <a:cxn ang="0">
                    <a:pos x="156" y="905"/>
                  </a:cxn>
                  <a:cxn ang="0">
                    <a:pos x="240" y="869"/>
                  </a:cxn>
                  <a:cxn ang="0">
                    <a:pos x="640" y="827"/>
                  </a:cxn>
                  <a:cxn ang="0">
                    <a:pos x="700" y="725"/>
                  </a:cxn>
                  <a:cxn ang="0">
                    <a:pos x="694" y="611"/>
                  </a:cxn>
                  <a:cxn ang="0">
                    <a:pos x="778" y="551"/>
                  </a:cxn>
                  <a:cxn ang="0">
                    <a:pos x="879" y="449"/>
                  </a:cxn>
                  <a:cxn ang="0">
                    <a:pos x="909" y="414"/>
                  </a:cxn>
                  <a:cxn ang="0">
                    <a:pos x="975" y="318"/>
                  </a:cxn>
                  <a:cxn ang="0">
                    <a:pos x="1023" y="336"/>
                  </a:cxn>
                  <a:cxn ang="0">
                    <a:pos x="1118" y="617"/>
                  </a:cxn>
                  <a:cxn ang="0">
                    <a:pos x="1112" y="689"/>
                  </a:cxn>
                  <a:cxn ang="0">
                    <a:pos x="1148" y="749"/>
                  </a:cxn>
                  <a:cxn ang="0">
                    <a:pos x="1202" y="713"/>
                  </a:cxn>
                  <a:cxn ang="0">
                    <a:pos x="1238" y="749"/>
                  </a:cxn>
                  <a:cxn ang="0">
                    <a:pos x="1250" y="743"/>
                  </a:cxn>
                  <a:cxn ang="0">
                    <a:pos x="694" y="264"/>
                  </a:cxn>
                  <a:cxn ang="0">
                    <a:pos x="784" y="372"/>
                  </a:cxn>
                  <a:cxn ang="0">
                    <a:pos x="766" y="443"/>
                  </a:cxn>
                  <a:cxn ang="0">
                    <a:pos x="706" y="515"/>
                  </a:cxn>
                  <a:cxn ang="0">
                    <a:pos x="658" y="569"/>
                  </a:cxn>
                  <a:cxn ang="0">
                    <a:pos x="616" y="593"/>
                  </a:cxn>
                  <a:cxn ang="0">
                    <a:pos x="574" y="617"/>
                  </a:cxn>
                  <a:cxn ang="0">
                    <a:pos x="562" y="707"/>
                  </a:cxn>
                  <a:cxn ang="0">
                    <a:pos x="353" y="755"/>
                  </a:cxn>
                  <a:cxn ang="0">
                    <a:pos x="389" y="641"/>
                  </a:cxn>
                  <a:cxn ang="0">
                    <a:pos x="425" y="647"/>
                  </a:cxn>
                  <a:cxn ang="0">
                    <a:pos x="443" y="617"/>
                  </a:cxn>
                  <a:cxn ang="0">
                    <a:pos x="568" y="515"/>
                  </a:cxn>
                  <a:cxn ang="0">
                    <a:pos x="616" y="473"/>
                  </a:cxn>
                  <a:cxn ang="0">
                    <a:pos x="640" y="396"/>
                  </a:cxn>
                  <a:cxn ang="0">
                    <a:pos x="640" y="378"/>
                  </a:cxn>
                  <a:cxn ang="0">
                    <a:pos x="664" y="270"/>
                  </a:cxn>
                  <a:cxn ang="0">
                    <a:pos x="682" y="192"/>
                  </a:cxn>
                  <a:cxn ang="0">
                    <a:pos x="694" y="264"/>
                  </a:cxn>
                  <a:cxn ang="0">
                    <a:pos x="532" y="455"/>
                  </a:cxn>
                  <a:cxn ang="0">
                    <a:pos x="634" y="803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2003" name="Freeform 19"/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/>
                <a:ahLst/>
                <a:cxnLst>
                  <a:cxn ang="0">
                    <a:pos x="12" y="72"/>
                  </a:cxn>
                  <a:cxn ang="0">
                    <a:pos x="18" y="60"/>
                  </a:cxn>
                  <a:cxn ang="0">
                    <a:pos x="24" y="54"/>
                  </a:cxn>
                  <a:cxn ang="0">
                    <a:pos x="47" y="0"/>
                  </a:cxn>
                  <a:cxn ang="0">
                    <a:pos x="0" y="78"/>
                  </a:cxn>
                  <a:cxn ang="0">
                    <a:pos x="12" y="72"/>
                  </a:cxn>
                  <a:cxn ang="0">
                    <a:pos x="12" y="72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2004" name="Freeform 20"/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/>
                <a:ahLst/>
                <a:cxnLst>
                  <a:cxn ang="0">
                    <a:pos x="29" y="96"/>
                  </a:cxn>
                  <a:cxn ang="0">
                    <a:pos x="41" y="126"/>
                  </a:cxn>
                  <a:cxn ang="0">
                    <a:pos x="29" y="161"/>
                  </a:cxn>
                  <a:cxn ang="0">
                    <a:pos x="47" y="149"/>
                  </a:cxn>
                  <a:cxn ang="0">
                    <a:pos x="53" y="347"/>
                  </a:cxn>
                  <a:cxn ang="0">
                    <a:pos x="65" y="371"/>
                  </a:cxn>
                  <a:cxn ang="0">
                    <a:pos x="65" y="377"/>
                  </a:cxn>
                  <a:cxn ang="0">
                    <a:pos x="65" y="389"/>
                  </a:cxn>
                  <a:cxn ang="0">
                    <a:pos x="77" y="395"/>
                  </a:cxn>
                  <a:cxn ang="0">
                    <a:pos x="101" y="407"/>
                  </a:cxn>
                  <a:cxn ang="0">
                    <a:pos x="125" y="413"/>
                  </a:cxn>
                  <a:cxn ang="0">
                    <a:pos x="149" y="419"/>
                  </a:cxn>
                  <a:cxn ang="0">
                    <a:pos x="125" y="395"/>
                  </a:cxn>
                  <a:cxn ang="0">
                    <a:pos x="77" y="365"/>
                  </a:cxn>
                  <a:cxn ang="0">
                    <a:pos x="77" y="365"/>
                  </a:cxn>
                  <a:cxn ang="0">
                    <a:pos x="77" y="353"/>
                  </a:cxn>
                  <a:cxn ang="0">
                    <a:pos x="83" y="329"/>
                  </a:cxn>
                  <a:cxn ang="0">
                    <a:pos x="83" y="293"/>
                  </a:cxn>
                  <a:cxn ang="0">
                    <a:pos x="83" y="257"/>
                  </a:cxn>
                  <a:cxn ang="0">
                    <a:pos x="83" y="221"/>
                  </a:cxn>
                  <a:cxn ang="0">
                    <a:pos x="77" y="185"/>
                  </a:cxn>
                  <a:cxn ang="0">
                    <a:pos x="65" y="155"/>
                  </a:cxn>
                  <a:cxn ang="0">
                    <a:pos x="59" y="143"/>
                  </a:cxn>
                  <a:cxn ang="0">
                    <a:pos x="53" y="137"/>
                  </a:cxn>
                  <a:cxn ang="0">
                    <a:pos x="53" y="120"/>
                  </a:cxn>
                  <a:cxn ang="0">
                    <a:pos x="53" y="108"/>
                  </a:cxn>
                  <a:cxn ang="0">
                    <a:pos x="47" y="90"/>
                  </a:cxn>
                  <a:cxn ang="0">
                    <a:pos x="35" y="54"/>
                  </a:cxn>
                  <a:cxn ang="0">
                    <a:pos x="23" y="18"/>
                  </a:cxn>
                  <a:cxn ang="0">
                    <a:pos x="17" y="6"/>
                  </a:cxn>
                  <a:cxn ang="0">
                    <a:pos x="17" y="0"/>
                  </a:cxn>
                  <a:cxn ang="0">
                    <a:pos x="0" y="6"/>
                  </a:cxn>
                  <a:cxn ang="0">
                    <a:pos x="6" y="114"/>
                  </a:cxn>
                  <a:cxn ang="0">
                    <a:pos x="29" y="96"/>
                  </a:cxn>
                  <a:cxn ang="0">
                    <a:pos x="29" y="96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2005" name="Freeform 21"/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/>
                <a:ahLst/>
                <a:cxnLst>
                  <a:cxn ang="0">
                    <a:pos x="102" y="18"/>
                  </a:cxn>
                  <a:cxn ang="0">
                    <a:pos x="96" y="12"/>
                  </a:cxn>
                  <a:cxn ang="0">
                    <a:pos x="90" y="0"/>
                  </a:cxn>
                  <a:cxn ang="0">
                    <a:pos x="78" y="0"/>
                  </a:cxn>
                  <a:cxn ang="0">
                    <a:pos x="66" y="0"/>
                  </a:cxn>
                  <a:cxn ang="0">
                    <a:pos x="60" y="0"/>
                  </a:cxn>
                  <a:cxn ang="0">
                    <a:pos x="48" y="6"/>
                  </a:cxn>
                  <a:cxn ang="0">
                    <a:pos x="36" y="12"/>
                  </a:cxn>
                  <a:cxn ang="0">
                    <a:pos x="30" y="12"/>
                  </a:cxn>
                  <a:cxn ang="0">
                    <a:pos x="24" y="24"/>
                  </a:cxn>
                  <a:cxn ang="0">
                    <a:pos x="18" y="42"/>
                  </a:cxn>
                  <a:cxn ang="0">
                    <a:pos x="6" y="66"/>
                  </a:cxn>
                  <a:cxn ang="0">
                    <a:pos x="0" y="72"/>
                  </a:cxn>
                  <a:cxn ang="0">
                    <a:pos x="42" y="30"/>
                  </a:cxn>
                  <a:cxn ang="0">
                    <a:pos x="30" y="66"/>
                  </a:cxn>
                  <a:cxn ang="0">
                    <a:pos x="96" y="36"/>
                  </a:cxn>
                  <a:cxn ang="0">
                    <a:pos x="120" y="78"/>
                  </a:cxn>
                  <a:cxn ang="0">
                    <a:pos x="120" y="54"/>
                  </a:cxn>
                  <a:cxn ang="0">
                    <a:pos x="167" y="138"/>
                  </a:cxn>
                  <a:cxn ang="0">
                    <a:pos x="167" y="120"/>
                  </a:cxn>
                  <a:cxn ang="0">
                    <a:pos x="161" y="102"/>
                  </a:cxn>
                  <a:cxn ang="0">
                    <a:pos x="138" y="60"/>
                  </a:cxn>
                  <a:cxn ang="0">
                    <a:pos x="114" y="30"/>
                  </a:cxn>
                  <a:cxn ang="0">
                    <a:pos x="108" y="24"/>
                  </a:cxn>
                  <a:cxn ang="0">
                    <a:pos x="102" y="18"/>
                  </a:cxn>
                  <a:cxn ang="0">
                    <a:pos x="102" y="18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2006" name="Freeform 22"/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0"/>
                  </a:cxn>
                  <a:cxn ang="0">
                    <a:pos x="24" y="6"/>
                  </a:cxn>
                  <a:cxn ang="0">
                    <a:pos x="48" y="18"/>
                  </a:cxn>
                  <a:cxn ang="0">
                    <a:pos x="71" y="36"/>
                  </a:cxn>
                  <a:cxn ang="0">
                    <a:pos x="83" y="48"/>
                  </a:cxn>
                  <a:cxn ang="0">
                    <a:pos x="95" y="66"/>
                  </a:cxn>
                  <a:cxn ang="0">
                    <a:pos x="107" y="90"/>
                  </a:cxn>
                  <a:cxn ang="0">
                    <a:pos x="113" y="114"/>
                  </a:cxn>
                  <a:cxn ang="0">
                    <a:pos x="83" y="66"/>
                  </a:cxn>
                  <a:cxn ang="0">
                    <a:pos x="60" y="78"/>
                  </a:cxn>
                  <a:cxn ang="0">
                    <a:pos x="71" y="54"/>
                  </a:cxn>
                  <a:cxn ang="0">
                    <a:pos x="12" y="78"/>
                  </a:cxn>
                  <a:cxn ang="0">
                    <a:pos x="60" y="48"/>
                  </a:cxn>
                  <a:cxn ang="0">
                    <a:pos x="60" y="42"/>
                  </a:cxn>
                  <a:cxn ang="0">
                    <a:pos x="54" y="30"/>
                  </a:cxn>
                  <a:cxn ang="0">
                    <a:pos x="36" y="18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2007" name="Freeform 23"/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42" y="18"/>
                  </a:cxn>
                  <a:cxn ang="0">
                    <a:pos x="36" y="6"/>
                  </a:cxn>
                  <a:cxn ang="0">
                    <a:pos x="24" y="30"/>
                  </a:cxn>
                  <a:cxn ang="0">
                    <a:pos x="18" y="36"/>
                  </a:cxn>
                  <a:cxn ang="0">
                    <a:pos x="6" y="48"/>
                  </a:cxn>
                  <a:cxn ang="0">
                    <a:pos x="0" y="60"/>
                  </a:cxn>
                  <a:cxn ang="0">
                    <a:pos x="12" y="54"/>
                  </a:cxn>
                  <a:cxn ang="0">
                    <a:pos x="30" y="36"/>
                  </a:cxn>
                  <a:cxn ang="0">
                    <a:pos x="54" y="18"/>
                  </a:cxn>
                  <a:cxn ang="0">
                    <a:pos x="66" y="6"/>
                  </a:cxn>
                  <a:cxn ang="0">
                    <a:pos x="54" y="0"/>
                  </a:cxn>
                  <a:cxn ang="0">
                    <a:pos x="54" y="0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2008" name="Freeform 24"/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/>
                <a:ahLst/>
                <a:cxnLst>
                  <a:cxn ang="0">
                    <a:pos x="131" y="53"/>
                  </a:cxn>
                  <a:cxn ang="0">
                    <a:pos x="137" y="53"/>
                  </a:cxn>
                  <a:cxn ang="0">
                    <a:pos x="143" y="41"/>
                  </a:cxn>
                  <a:cxn ang="0">
                    <a:pos x="155" y="35"/>
                  </a:cxn>
                  <a:cxn ang="0">
                    <a:pos x="161" y="24"/>
                  </a:cxn>
                  <a:cxn ang="0">
                    <a:pos x="161" y="12"/>
                  </a:cxn>
                  <a:cxn ang="0">
                    <a:pos x="161" y="0"/>
                  </a:cxn>
                  <a:cxn ang="0">
                    <a:pos x="149" y="24"/>
                  </a:cxn>
                  <a:cxn ang="0">
                    <a:pos x="143" y="35"/>
                  </a:cxn>
                  <a:cxn ang="0">
                    <a:pos x="131" y="35"/>
                  </a:cxn>
                  <a:cxn ang="0">
                    <a:pos x="119" y="41"/>
                  </a:cxn>
                  <a:cxn ang="0">
                    <a:pos x="125" y="53"/>
                  </a:cxn>
                  <a:cxn ang="0">
                    <a:pos x="95" y="95"/>
                  </a:cxn>
                  <a:cxn ang="0">
                    <a:pos x="0" y="137"/>
                  </a:cxn>
                  <a:cxn ang="0">
                    <a:pos x="60" y="119"/>
                  </a:cxn>
                  <a:cxn ang="0">
                    <a:pos x="54" y="125"/>
                  </a:cxn>
                  <a:cxn ang="0">
                    <a:pos x="48" y="131"/>
                  </a:cxn>
                  <a:cxn ang="0">
                    <a:pos x="24" y="155"/>
                  </a:cxn>
                  <a:cxn ang="0">
                    <a:pos x="12" y="167"/>
                  </a:cxn>
                  <a:cxn ang="0">
                    <a:pos x="0" y="173"/>
                  </a:cxn>
                  <a:cxn ang="0">
                    <a:pos x="0" y="179"/>
                  </a:cxn>
                  <a:cxn ang="0">
                    <a:pos x="6" y="173"/>
                  </a:cxn>
                  <a:cxn ang="0">
                    <a:pos x="30" y="155"/>
                  </a:cxn>
                  <a:cxn ang="0">
                    <a:pos x="48" y="143"/>
                  </a:cxn>
                  <a:cxn ang="0">
                    <a:pos x="71" y="125"/>
                  </a:cxn>
                  <a:cxn ang="0">
                    <a:pos x="95" y="107"/>
                  </a:cxn>
                  <a:cxn ang="0">
                    <a:pos x="119" y="77"/>
                  </a:cxn>
                  <a:cxn ang="0">
                    <a:pos x="131" y="59"/>
                  </a:cxn>
                  <a:cxn ang="0">
                    <a:pos x="131" y="53"/>
                  </a:cxn>
                  <a:cxn ang="0">
                    <a:pos x="131" y="53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2009" name="Freeform 25"/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/>
                <a:ahLst/>
                <a:cxnLst>
                  <a:cxn ang="0">
                    <a:pos x="24" y="36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66" y="6"/>
                  </a:cxn>
                  <a:cxn ang="0">
                    <a:pos x="72" y="0"/>
                  </a:cxn>
                  <a:cxn ang="0">
                    <a:pos x="42" y="18"/>
                  </a:cxn>
                  <a:cxn ang="0">
                    <a:pos x="30" y="24"/>
                  </a:cxn>
                  <a:cxn ang="0">
                    <a:pos x="24" y="24"/>
                  </a:cxn>
                  <a:cxn ang="0">
                    <a:pos x="18" y="18"/>
                  </a:cxn>
                  <a:cxn ang="0">
                    <a:pos x="12" y="12"/>
                  </a:cxn>
                  <a:cxn ang="0">
                    <a:pos x="0" y="54"/>
                  </a:cxn>
                  <a:cxn ang="0">
                    <a:pos x="12" y="42"/>
                  </a:cxn>
                  <a:cxn ang="0">
                    <a:pos x="24" y="36"/>
                  </a:cxn>
                  <a:cxn ang="0">
                    <a:pos x="24" y="36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2010" name="Freeform 26"/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12"/>
                  </a:cxn>
                  <a:cxn ang="0">
                    <a:pos x="0" y="18"/>
                  </a:cxn>
                  <a:cxn ang="0">
                    <a:pos x="6" y="54"/>
                  </a:cxn>
                  <a:cxn ang="0">
                    <a:pos x="12" y="36"/>
                  </a:cxn>
                  <a:cxn ang="0">
                    <a:pos x="12" y="18"/>
                  </a:cxn>
                  <a:cxn ang="0">
                    <a:pos x="12" y="6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2011" name="Freeform 27"/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/>
                <a:ahLst/>
                <a:cxnLst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6" y="0"/>
                  </a:cxn>
                  <a:cxn ang="0">
                    <a:pos x="42" y="12"/>
                  </a:cxn>
                  <a:cxn ang="0">
                    <a:pos x="42" y="12"/>
                  </a:cxn>
                  <a:cxn ang="0">
                    <a:pos x="0" y="72"/>
                  </a:cxn>
                  <a:cxn ang="0">
                    <a:pos x="18" y="54"/>
                  </a:cxn>
                  <a:cxn ang="0">
                    <a:pos x="18" y="6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2012" name="Freeform 28"/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/>
                <a:ahLst/>
                <a:cxnLst>
                  <a:cxn ang="0">
                    <a:pos x="287" y="0"/>
                  </a:cxn>
                  <a:cxn ang="0">
                    <a:pos x="0" y="84"/>
                  </a:cxn>
                  <a:cxn ang="0">
                    <a:pos x="168" y="36"/>
                  </a:cxn>
                  <a:cxn ang="0">
                    <a:pos x="114" y="60"/>
                  </a:cxn>
                  <a:cxn ang="0">
                    <a:pos x="276" y="18"/>
                  </a:cxn>
                  <a:cxn ang="0">
                    <a:pos x="287" y="0"/>
                  </a:cxn>
                  <a:cxn ang="0">
                    <a:pos x="287" y="0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2013" name="Freeform 29"/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6" y="6"/>
                  </a:cxn>
                  <a:cxn ang="0">
                    <a:pos x="0" y="84"/>
                  </a:cxn>
                  <a:cxn ang="0">
                    <a:pos x="54" y="24"/>
                  </a:cxn>
                  <a:cxn ang="0">
                    <a:pos x="6" y="108"/>
                  </a:cxn>
                  <a:cxn ang="0">
                    <a:pos x="66" y="6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2014" name="Freeform 30"/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42" y="0"/>
                  </a:cxn>
                  <a:cxn ang="0">
                    <a:pos x="60" y="6"/>
                  </a:cxn>
                  <a:cxn ang="0">
                    <a:pos x="48" y="6"/>
                  </a:cxn>
                  <a:cxn ang="0">
                    <a:pos x="42" y="6"/>
                  </a:cxn>
                  <a:cxn ang="0">
                    <a:pos x="60" y="6"/>
                  </a:cxn>
                  <a:cxn ang="0">
                    <a:pos x="0" y="24"/>
                  </a:cxn>
                  <a:cxn ang="0">
                    <a:pos x="71" y="6"/>
                  </a:cxn>
                  <a:cxn ang="0">
                    <a:pos x="66" y="42"/>
                  </a:cxn>
                  <a:cxn ang="0">
                    <a:pos x="77" y="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2015" name="Freeform 31"/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/>
                <a:ahLst/>
                <a:cxnLst>
                  <a:cxn ang="0">
                    <a:pos x="66" y="6"/>
                  </a:cxn>
                  <a:cxn ang="0">
                    <a:pos x="0" y="0"/>
                  </a:cxn>
                  <a:cxn ang="0">
                    <a:pos x="54" y="6"/>
                  </a:cxn>
                  <a:cxn ang="0">
                    <a:pos x="18" y="18"/>
                  </a:cxn>
                  <a:cxn ang="0">
                    <a:pos x="60" y="12"/>
                  </a:cxn>
                  <a:cxn ang="0">
                    <a:pos x="60" y="30"/>
                  </a:cxn>
                  <a:cxn ang="0">
                    <a:pos x="60" y="30"/>
                  </a:cxn>
                  <a:cxn ang="0">
                    <a:pos x="66" y="6"/>
                  </a:cxn>
                  <a:cxn ang="0">
                    <a:pos x="66" y="6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0" y="30"/>
                    </a:lnTo>
                    <a:lnTo>
                      <a:pt x="66" y="6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2016" name="Freeform 32"/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12" y="24"/>
                  </a:cxn>
                  <a:cxn ang="0">
                    <a:pos x="12" y="60"/>
                  </a:cxn>
                  <a:cxn ang="0">
                    <a:pos x="18" y="18"/>
                  </a:cxn>
                  <a:cxn ang="0">
                    <a:pos x="18" y="18"/>
                  </a:cxn>
                  <a:cxn ang="0">
                    <a:pos x="18" y="0"/>
                  </a:cxn>
                  <a:cxn ang="0">
                    <a:pos x="12" y="18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2017" name="Freeform 33"/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18"/>
                  </a:cxn>
                  <a:cxn ang="0">
                    <a:pos x="6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2018" name="Freeform 34"/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/>
                <a:ahLst/>
                <a:cxnLst>
                  <a:cxn ang="0">
                    <a:pos x="24" y="6"/>
                  </a:cxn>
                  <a:cxn ang="0">
                    <a:pos x="18" y="24"/>
                  </a:cxn>
                  <a:cxn ang="0">
                    <a:pos x="0" y="18"/>
                  </a:cxn>
                  <a:cxn ang="0">
                    <a:pos x="12" y="30"/>
                  </a:cxn>
                  <a:cxn ang="0">
                    <a:pos x="6" y="42"/>
                  </a:cxn>
                  <a:cxn ang="0">
                    <a:pos x="18" y="78"/>
                  </a:cxn>
                  <a:cxn ang="0">
                    <a:pos x="18" y="24"/>
                  </a:cxn>
                  <a:cxn ang="0">
                    <a:pos x="24" y="12"/>
                  </a:cxn>
                  <a:cxn ang="0">
                    <a:pos x="30" y="6"/>
                  </a:cxn>
                  <a:cxn ang="0">
                    <a:pos x="30" y="6"/>
                  </a:cxn>
                  <a:cxn ang="0">
                    <a:pos x="12" y="0"/>
                  </a:cxn>
                  <a:cxn ang="0">
                    <a:pos x="24" y="6"/>
                  </a:cxn>
                  <a:cxn ang="0">
                    <a:pos x="24" y="6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2019" name="Freeform 35"/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0"/>
                  </a:cxn>
                  <a:cxn ang="0">
                    <a:pos x="6" y="0"/>
                  </a:cxn>
                  <a:cxn ang="0">
                    <a:pos x="12" y="6"/>
                  </a:cxn>
                  <a:cxn ang="0">
                    <a:pos x="24" y="24"/>
                  </a:cxn>
                  <a:cxn ang="0">
                    <a:pos x="24" y="18"/>
                  </a:cxn>
                  <a:cxn ang="0">
                    <a:pos x="18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2020" name="Freeform 36"/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/>
                <a:ahLst/>
                <a:cxnLst>
                  <a:cxn ang="0">
                    <a:pos x="215" y="0"/>
                  </a:cxn>
                  <a:cxn ang="0">
                    <a:pos x="147" y="36"/>
                  </a:cxn>
                  <a:cxn ang="0">
                    <a:pos x="132" y="49"/>
                  </a:cxn>
                  <a:cxn ang="0">
                    <a:pos x="104" y="79"/>
                  </a:cxn>
                  <a:cxn ang="0">
                    <a:pos x="87" y="114"/>
                  </a:cxn>
                  <a:cxn ang="0">
                    <a:pos x="48" y="156"/>
                  </a:cxn>
                  <a:cxn ang="0">
                    <a:pos x="42" y="166"/>
                  </a:cxn>
                  <a:cxn ang="0">
                    <a:pos x="29" y="177"/>
                  </a:cxn>
                  <a:cxn ang="0">
                    <a:pos x="0" y="208"/>
                  </a:cxn>
                  <a:cxn ang="0">
                    <a:pos x="48" y="216"/>
                  </a:cxn>
                  <a:cxn ang="0">
                    <a:pos x="215" y="0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2021" name="Freeform 37"/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/>
                <a:ahLst/>
                <a:cxnLst>
                  <a:cxn ang="0">
                    <a:pos x="212" y="0"/>
                  </a:cxn>
                  <a:cxn ang="0">
                    <a:pos x="144" y="36"/>
                  </a:cxn>
                  <a:cxn ang="0">
                    <a:pos x="0" y="179"/>
                  </a:cxn>
                  <a:cxn ang="0">
                    <a:pos x="177" y="85"/>
                  </a:cxn>
                  <a:cxn ang="0">
                    <a:pos x="212" y="0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2022" name="Freeform 38"/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64" y="79"/>
                  </a:cxn>
                  <a:cxn ang="0">
                    <a:pos x="60" y="0"/>
                  </a:cxn>
                  <a:cxn ang="0">
                    <a:pos x="0" y="22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2023" name="Freeform 39"/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" y="87"/>
                  </a:cxn>
                  <a:cxn ang="0">
                    <a:pos x="69" y="154"/>
                  </a:cxn>
                  <a:cxn ang="0">
                    <a:pos x="137" y="207"/>
                  </a:cxn>
                  <a:cxn ang="0">
                    <a:pos x="0" y="0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2024" name="Freeform 40"/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/>
                <a:ahLst/>
                <a:cxnLst>
                  <a:cxn ang="0">
                    <a:pos x="0" y="222"/>
                  </a:cxn>
                  <a:cxn ang="0">
                    <a:pos x="40" y="142"/>
                  </a:cxn>
                  <a:cxn ang="0">
                    <a:pos x="65" y="72"/>
                  </a:cxn>
                  <a:cxn ang="0">
                    <a:pos x="7" y="0"/>
                  </a:cxn>
                  <a:cxn ang="0">
                    <a:pos x="0" y="222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NZ"/>
              </a:p>
            </p:txBody>
          </p:sp>
        </p:grpSp>
      </p:grpSp>
      <p:sp>
        <p:nvSpPr>
          <p:cNvPr id="42025" name="Rectangle 4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8750"/>
            <a:ext cx="8229600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2026" name="Rectangle 4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2027" name="Rectangle 4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 b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42028" name="Rectangle 4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42029" name="Rectangle 4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2229960D-A867-4271-8A78-41C0BFE9D653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117.emf"/><Relationship Id="rId299" Type="http://schemas.openxmlformats.org/officeDocument/2006/relationships/image" Target="../media/image299.emf"/><Relationship Id="rId21" Type="http://schemas.openxmlformats.org/officeDocument/2006/relationships/image" Target="../media/image21.emf"/><Relationship Id="rId63" Type="http://schemas.openxmlformats.org/officeDocument/2006/relationships/image" Target="../media/image63.emf"/><Relationship Id="rId159" Type="http://schemas.openxmlformats.org/officeDocument/2006/relationships/image" Target="../media/image159.emf"/><Relationship Id="rId324" Type="http://schemas.openxmlformats.org/officeDocument/2006/relationships/image" Target="../media/image324.emf"/><Relationship Id="rId366" Type="http://schemas.openxmlformats.org/officeDocument/2006/relationships/image" Target="../media/image366.emf"/><Relationship Id="rId531" Type="http://schemas.openxmlformats.org/officeDocument/2006/relationships/image" Target="../media/image531.emf"/><Relationship Id="rId573" Type="http://schemas.openxmlformats.org/officeDocument/2006/relationships/image" Target="../media/image573.emf"/><Relationship Id="rId629" Type="http://schemas.openxmlformats.org/officeDocument/2006/relationships/image" Target="../media/image629.emf"/><Relationship Id="rId170" Type="http://schemas.openxmlformats.org/officeDocument/2006/relationships/image" Target="../media/image170.emf"/><Relationship Id="rId226" Type="http://schemas.openxmlformats.org/officeDocument/2006/relationships/image" Target="../media/image226.emf"/><Relationship Id="rId433" Type="http://schemas.openxmlformats.org/officeDocument/2006/relationships/image" Target="../media/image433.emf"/><Relationship Id="rId268" Type="http://schemas.openxmlformats.org/officeDocument/2006/relationships/image" Target="../media/image268.emf"/><Relationship Id="rId475" Type="http://schemas.openxmlformats.org/officeDocument/2006/relationships/image" Target="../media/image475.emf"/><Relationship Id="rId640" Type="http://schemas.openxmlformats.org/officeDocument/2006/relationships/image" Target="../media/image640.emf"/><Relationship Id="rId32" Type="http://schemas.openxmlformats.org/officeDocument/2006/relationships/image" Target="../media/image32.emf"/><Relationship Id="rId74" Type="http://schemas.openxmlformats.org/officeDocument/2006/relationships/image" Target="../media/image74.emf"/><Relationship Id="rId128" Type="http://schemas.openxmlformats.org/officeDocument/2006/relationships/image" Target="../media/image128.emf"/><Relationship Id="rId335" Type="http://schemas.openxmlformats.org/officeDocument/2006/relationships/image" Target="../media/image335.emf"/><Relationship Id="rId377" Type="http://schemas.openxmlformats.org/officeDocument/2006/relationships/image" Target="../media/image377.emf"/><Relationship Id="rId500" Type="http://schemas.openxmlformats.org/officeDocument/2006/relationships/image" Target="../media/image500.emf"/><Relationship Id="rId542" Type="http://schemas.openxmlformats.org/officeDocument/2006/relationships/image" Target="../media/image542.emf"/><Relationship Id="rId584" Type="http://schemas.openxmlformats.org/officeDocument/2006/relationships/image" Target="../media/image584.emf"/><Relationship Id="rId5" Type="http://schemas.openxmlformats.org/officeDocument/2006/relationships/image" Target="../media/image5.emf"/><Relationship Id="rId181" Type="http://schemas.openxmlformats.org/officeDocument/2006/relationships/image" Target="../media/image181.emf"/><Relationship Id="rId237" Type="http://schemas.openxmlformats.org/officeDocument/2006/relationships/image" Target="../media/image237.emf"/><Relationship Id="rId402" Type="http://schemas.openxmlformats.org/officeDocument/2006/relationships/image" Target="../media/image402.emf"/><Relationship Id="rId279" Type="http://schemas.openxmlformats.org/officeDocument/2006/relationships/image" Target="../media/image279.emf"/><Relationship Id="rId444" Type="http://schemas.openxmlformats.org/officeDocument/2006/relationships/image" Target="../media/image444.emf"/><Relationship Id="rId486" Type="http://schemas.openxmlformats.org/officeDocument/2006/relationships/image" Target="../media/image486.emf"/><Relationship Id="rId43" Type="http://schemas.openxmlformats.org/officeDocument/2006/relationships/image" Target="../media/image43.emf"/><Relationship Id="rId139" Type="http://schemas.openxmlformats.org/officeDocument/2006/relationships/image" Target="../media/image139.emf"/><Relationship Id="rId290" Type="http://schemas.openxmlformats.org/officeDocument/2006/relationships/image" Target="../media/image290.emf"/><Relationship Id="rId304" Type="http://schemas.openxmlformats.org/officeDocument/2006/relationships/image" Target="../media/image304.emf"/><Relationship Id="rId346" Type="http://schemas.openxmlformats.org/officeDocument/2006/relationships/image" Target="../media/image346.emf"/><Relationship Id="rId388" Type="http://schemas.openxmlformats.org/officeDocument/2006/relationships/image" Target="../media/image388.emf"/><Relationship Id="rId511" Type="http://schemas.openxmlformats.org/officeDocument/2006/relationships/image" Target="../media/image511.emf"/><Relationship Id="rId553" Type="http://schemas.openxmlformats.org/officeDocument/2006/relationships/image" Target="../media/image553.emf"/><Relationship Id="rId609" Type="http://schemas.openxmlformats.org/officeDocument/2006/relationships/image" Target="../media/image609.emf"/><Relationship Id="rId85" Type="http://schemas.openxmlformats.org/officeDocument/2006/relationships/image" Target="../media/image85.emf"/><Relationship Id="rId150" Type="http://schemas.openxmlformats.org/officeDocument/2006/relationships/image" Target="../media/image150.emf"/><Relationship Id="rId192" Type="http://schemas.openxmlformats.org/officeDocument/2006/relationships/image" Target="../media/image192.emf"/><Relationship Id="rId206" Type="http://schemas.openxmlformats.org/officeDocument/2006/relationships/image" Target="../media/image206.emf"/><Relationship Id="rId413" Type="http://schemas.openxmlformats.org/officeDocument/2006/relationships/image" Target="../media/image413.emf"/><Relationship Id="rId595" Type="http://schemas.openxmlformats.org/officeDocument/2006/relationships/image" Target="../media/image595.emf"/><Relationship Id="rId248" Type="http://schemas.openxmlformats.org/officeDocument/2006/relationships/image" Target="../media/image248.emf"/><Relationship Id="rId455" Type="http://schemas.openxmlformats.org/officeDocument/2006/relationships/image" Target="../media/image455.emf"/><Relationship Id="rId497" Type="http://schemas.openxmlformats.org/officeDocument/2006/relationships/image" Target="../media/image497.emf"/><Relationship Id="rId620" Type="http://schemas.openxmlformats.org/officeDocument/2006/relationships/image" Target="../media/image620.emf"/><Relationship Id="rId12" Type="http://schemas.openxmlformats.org/officeDocument/2006/relationships/image" Target="../media/image12.emf"/><Relationship Id="rId108" Type="http://schemas.openxmlformats.org/officeDocument/2006/relationships/image" Target="../media/image108.emf"/><Relationship Id="rId315" Type="http://schemas.openxmlformats.org/officeDocument/2006/relationships/image" Target="../media/image315.emf"/><Relationship Id="rId357" Type="http://schemas.openxmlformats.org/officeDocument/2006/relationships/image" Target="../media/image357.emf"/><Relationship Id="rId522" Type="http://schemas.openxmlformats.org/officeDocument/2006/relationships/image" Target="../media/image522.emf"/><Relationship Id="rId54" Type="http://schemas.openxmlformats.org/officeDocument/2006/relationships/image" Target="../media/image54.emf"/><Relationship Id="rId96" Type="http://schemas.openxmlformats.org/officeDocument/2006/relationships/image" Target="../media/image96.emf"/><Relationship Id="rId161" Type="http://schemas.openxmlformats.org/officeDocument/2006/relationships/image" Target="../media/image161.emf"/><Relationship Id="rId217" Type="http://schemas.openxmlformats.org/officeDocument/2006/relationships/image" Target="../media/image217.emf"/><Relationship Id="rId399" Type="http://schemas.openxmlformats.org/officeDocument/2006/relationships/image" Target="../media/image399.emf"/><Relationship Id="rId564" Type="http://schemas.openxmlformats.org/officeDocument/2006/relationships/image" Target="../media/image564.emf"/><Relationship Id="rId259" Type="http://schemas.openxmlformats.org/officeDocument/2006/relationships/image" Target="../media/image259.emf"/><Relationship Id="rId424" Type="http://schemas.openxmlformats.org/officeDocument/2006/relationships/image" Target="../media/image424.emf"/><Relationship Id="rId466" Type="http://schemas.openxmlformats.org/officeDocument/2006/relationships/image" Target="../media/image466.emf"/><Relationship Id="rId631" Type="http://schemas.openxmlformats.org/officeDocument/2006/relationships/image" Target="../media/image631.emf"/><Relationship Id="rId23" Type="http://schemas.openxmlformats.org/officeDocument/2006/relationships/image" Target="../media/image23.emf"/><Relationship Id="rId119" Type="http://schemas.openxmlformats.org/officeDocument/2006/relationships/image" Target="../media/image119.emf"/><Relationship Id="rId270" Type="http://schemas.openxmlformats.org/officeDocument/2006/relationships/image" Target="../media/image270.emf"/><Relationship Id="rId326" Type="http://schemas.openxmlformats.org/officeDocument/2006/relationships/image" Target="../media/image326.emf"/><Relationship Id="rId533" Type="http://schemas.openxmlformats.org/officeDocument/2006/relationships/image" Target="../media/image533.emf"/><Relationship Id="rId65" Type="http://schemas.openxmlformats.org/officeDocument/2006/relationships/image" Target="../media/image65.emf"/><Relationship Id="rId130" Type="http://schemas.openxmlformats.org/officeDocument/2006/relationships/image" Target="../media/image130.emf"/><Relationship Id="rId368" Type="http://schemas.openxmlformats.org/officeDocument/2006/relationships/image" Target="../media/image368.emf"/><Relationship Id="rId575" Type="http://schemas.openxmlformats.org/officeDocument/2006/relationships/image" Target="../media/image575.emf"/><Relationship Id="rId172" Type="http://schemas.openxmlformats.org/officeDocument/2006/relationships/image" Target="../media/image172.emf"/><Relationship Id="rId228" Type="http://schemas.openxmlformats.org/officeDocument/2006/relationships/image" Target="../media/image228.emf"/><Relationship Id="rId435" Type="http://schemas.openxmlformats.org/officeDocument/2006/relationships/image" Target="../media/image435.emf"/><Relationship Id="rId477" Type="http://schemas.openxmlformats.org/officeDocument/2006/relationships/image" Target="../media/image477.emf"/><Relationship Id="rId600" Type="http://schemas.openxmlformats.org/officeDocument/2006/relationships/image" Target="../media/image600.emf"/><Relationship Id="rId281" Type="http://schemas.openxmlformats.org/officeDocument/2006/relationships/image" Target="../media/image281.emf"/><Relationship Id="rId337" Type="http://schemas.openxmlformats.org/officeDocument/2006/relationships/image" Target="../media/image337.emf"/><Relationship Id="rId502" Type="http://schemas.openxmlformats.org/officeDocument/2006/relationships/image" Target="../media/image502.emf"/><Relationship Id="rId34" Type="http://schemas.openxmlformats.org/officeDocument/2006/relationships/image" Target="../media/image34.emf"/><Relationship Id="rId76" Type="http://schemas.openxmlformats.org/officeDocument/2006/relationships/image" Target="../media/image76.emf"/><Relationship Id="rId141" Type="http://schemas.openxmlformats.org/officeDocument/2006/relationships/image" Target="../media/image141.emf"/><Relationship Id="rId379" Type="http://schemas.openxmlformats.org/officeDocument/2006/relationships/image" Target="../media/image379.emf"/><Relationship Id="rId544" Type="http://schemas.openxmlformats.org/officeDocument/2006/relationships/image" Target="../media/image544.emf"/><Relationship Id="rId586" Type="http://schemas.openxmlformats.org/officeDocument/2006/relationships/image" Target="../media/image586.emf"/><Relationship Id="rId7" Type="http://schemas.openxmlformats.org/officeDocument/2006/relationships/image" Target="../media/image7.emf"/><Relationship Id="rId183" Type="http://schemas.openxmlformats.org/officeDocument/2006/relationships/image" Target="../media/image183.emf"/><Relationship Id="rId239" Type="http://schemas.openxmlformats.org/officeDocument/2006/relationships/image" Target="../media/image239.emf"/><Relationship Id="rId390" Type="http://schemas.openxmlformats.org/officeDocument/2006/relationships/image" Target="../media/image390.emf"/><Relationship Id="rId404" Type="http://schemas.openxmlformats.org/officeDocument/2006/relationships/image" Target="../media/image404.emf"/><Relationship Id="rId446" Type="http://schemas.openxmlformats.org/officeDocument/2006/relationships/image" Target="../media/image446.emf"/><Relationship Id="rId611" Type="http://schemas.openxmlformats.org/officeDocument/2006/relationships/image" Target="../media/image611.emf"/><Relationship Id="rId250" Type="http://schemas.openxmlformats.org/officeDocument/2006/relationships/image" Target="../media/image250.emf"/><Relationship Id="rId292" Type="http://schemas.openxmlformats.org/officeDocument/2006/relationships/image" Target="../media/image292.emf"/><Relationship Id="rId306" Type="http://schemas.openxmlformats.org/officeDocument/2006/relationships/image" Target="../media/image306.emf"/><Relationship Id="rId488" Type="http://schemas.openxmlformats.org/officeDocument/2006/relationships/image" Target="../media/image488.emf"/><Relationship Id="rId45" Type="http://schemas.openxmlformats.org/officeDocument/2006/relationships/image" Target="../media/image45.emf"/><Relationship Id="rId87" Type="http://schemas.openxmlformats.org/officeDocument/2006/relationships/image" Target="../media/image87.emf"/><Relationship Id="rId110" Type="http://schemas.openxmlformats.org/officeDocument/2006/relationships/image" Target="../media/image110.emf"/><Relationship Id="rId348" Type="http://schemas.openxmlformats.org/officeDocument/2006/relationships/image" Target="../media/image348.emf"/><Relationship Id="rId513" Type="http://schemas.openxmlformats.org/officeDocument/2006/relationships/image" Target="../media/image513.emf"/><Relationship Id="rId555" Type="http://schemas.openxmlformats.org/officeDocument/2006/relationships/image" Target="../media/image555.emf"/><Relationship Id="rId597" Type="http://schemas.openxmlformats.org/officeDocument/2006/relationships/image" Target="../media/image597.emf"/><Relationship Id="rId152" Type="http://schemas.openxmlformats.org/officeDocument/2006/relationships/image" Target="../media/image152.emf"/><Relationship Id="rId194" Type="http://schemas.openxmlformats.org/officeDocument/2006/relationships/image" Target="../media/image194.emf"/><Relationship Id="rId208" Type="http://schemas.openxmlformats.org/officeDocument/2006/relationships/image" Target="../media/image208.emf"/><Relationship Id="rId415" Type="http://schemas.openxmlformats.org/officeDocument/2006/relationships/image" Target="../media/image415.emf"/><Relationship Id="rId457" Type="http://schemas.openxmlformats.org/officeDocument/2006/relationships/image" Target="../media/image457.emf"/><Relationship Id="rId622" Type="http://schemas.openxmlformats.org/officeDocument/2006/relationships/image" Target="../media/image622.emf"/><Relationship Id="rId261" Type="http://schemas.openxmlformats.org/officeDocument/2006/relationships/image" Target="../media/image261.emf"/><Relationship Id="rId499" Type="http://schemas.openxmlformats.org/officeDocument/2006/relationships/image" Target="../media/image499.emf"/><Relationship Id="rId14" Type="http://schemas.openxmlformats.org/officeDocument/2006/relationships/image" Target="../media/image14.emf"/><Relationship Id="rId56" Type="http://schemas.openxmlformats.org/officeDocument/2006/relationships/image" Target="../media/image56.emf"/><Relationship Id="rId317" Type="http://schemas.openxmlformats.org/officeDocument/2006/relationships/image" Target="../media/image317.emf"/><Relationship Id="rId359" Type="http://schemas.openxmlformats.org/officeDocument/2006/relationships/image" Target="../media/image359.emf"/><Relationship Id="rId524" Type="http://schemas.openxmlformats.org/officeDocument/2006/relationships/image" Target="../media/image524.emf"/><Relationship Id="rId566" Type="http://schemas.openxmlformats.org/officeDocument/2006/relationships/image" Target="../media/image566.emf"/><Relationship Id="rId98" Type="http://schemas.openxmlformats.org/officeDocument/2006/relationships/image" Target="../media/image98.emf"/><Relationship Id="rId121" Type="http://schemas.openxmlformats.org/officeDocument/2006/relationships/image" Target="../media/image121.emf"/><Relationship Id="rId163" Type="http://schemas.openxmlformats.org/officeDocument/2006/relationships/image" Target="../media/image163.emf"/><Relationship Id="rId219" Type="http://schemas.openxmlformats.org/officeDocument/2006/relationships/image" Target="../media/image219.emf"/><Relationship Id="rId370" Type="http://schemas.openxmlformats.org/officeDocument/2006/relationships/image" Target="../media/image370.emf"/><Relationship Id="rId426" Type="http://schemas.openxmlformats.org/officeDocument/2006/relationships/image" Target="../media/image426.emf"/><Relationship Id="rId633" Type="http://schemas.openxmlformats.org/officeDocument/2006/relationships/image" Target="../media/image633.emf"/><Relationship Id="rId230" Type="http://schemas.openxmlformats.org/officeDocument/2006/relationships/image" Target="../media/image230.emf"/><Relationship Id="rId468" Type="http://schemas.openxmlformats.org/officeDocument/2006/relationships/image" Target="../media/image468.emf"/><Relationship Id="rId25" Type="http://schemas.openxmlformats.org/officeDocument/2006/relationships/image" Target="../media/image25.emf"/><Relationship Id="rId67" Type="http://schemas.openxmlformats.org/officeDocument/2006/relationships/image" Target="../media/image67.emf"/><Relationship Id="rId272" Type="http://schemas.openxmlformats.org/officeDocument/2006/relationships/image" Target="../media/image272.emf"/><Relationship Id="rId328" Type="http://schemas.openxmlformats.org/officeDocument/2006/relationships/image" Target="../media/image328.emf"/><Relationship Id="rId535" Type="http://schemas.openxmlformats.org/officeDocument/2006/relationships/image" Target="../media/image535.emf"/><Relationship Id="rId577" Type="http://schemas.openxmlformats.org/officeDocument/2006/relationships/image" Target="../media/image577.emf"/><Relationship Id="rId132" Type="http://schemas.openxmlformats.org/officeDocument/2006/relationships/image" Target="../media/image132.emf"/><Relationship Id="rId174" Type="http://schemas.openxmlformats.org/officeDocument/2006/relationships/image" Target="../media/image174.emf"/><Relationship Id="rId381" Type="http://schemas.openxmlformats.org/officeDocument/2006/relationships/image" Target="../media/image381.emf"/><Relationship Id="rId602" Type="http://schemas.openxmlformats.org/officeDocument/2006/relationships/image" Target="../media/image602.emf"/><Relationship Id="rId241" Type="http://schemas.openxmlformats.org/officeDocument/2006/relationships/image" Target="../media/image241.emf"/><Relationship Id="rId437" Type="http://schemas.openxmlformats.org/officeDocument/2006/relationships/image" Target="../media/image437.emf"/><Relationship Id="rId479" Type="http://schemas.openxmlformats.org/officeDocument/2006/relationships/image" Target="../media/image479.emf"/><Relationship Id="rId36" Type="http://schemas.openxmlformats.org/officeDocument/2006/relationships/image" Target="../media/image36.emf"/><Relationship Id="rId283" Type="http://schemas.openxmlformats.org/officeDocument/2006/relationships/image" Target="../media/image283.emf"/><Relationship Id="rId339" Type="http://schemas.openxmlformats.org/officeDocument/2006/relationships/image" Target="../media/image339.emf"/><Relationship Id="rId490" Type="http://schemas.openxmlformats.org/officeDocument/2006/relationships/image" Target="../media/image490.emf"/><Relationship Id="rId504" Type="http://schemas.openxmlformats.org/officeDocument/2006/relationships/image" Target="../media/image504.emf"/><Relationship Id="rId546" Type="http://schemas.openxmlformats.org/officeDocument/2006/relationships/image" Target="../media/image546.emf"/><Relationship Id="rId78" Type="http://schemas.openxmlformats.org/officeDocument/2006/relationships/image" Target="../media/image78.emf"/><Relationship Id="rId101" Type="http://schemas.openxmlformats.org/officeDocument/2006/relationships/image" Target="../media/image101.emf"/><Relationship Id="rId143" Type="http://schemas.openxmlformats.org/officeDocument/2006/relationships/image" Target="../media/image143.emf"/><Relationship Id="rId185" Type="http://schemas.openxmlformats.org/officeDocument/2006/relationships/image" Target="../media/image185.emf"/><Relationship Id="rId350" Type="http://schemas.openxmlformats.org/officeDocument/2006/relationships/image" Target="../media/image350.emf"/><Relationship Id="rId406" Type="http://schemas.openxmlformats.org/officeDocument/2006/relationships/image" Target="../media/image406.emf"/><Relationship Id="rId588" Type="http://schemas.openxmlformats.org/officeDocument/2006/relationships/image" Target="../media/image588.emf"/><Relationship Id="rId9" Type="http://schemas.openxmlformats.org/officeDocument/2006/relationships/image" Target="../media/image9.emf"/><Relationship Id="rId210" Type="http://schemas.openxmlformats.org/officeDocument/2006/relationships/image" Target="../media/image210.emf"/><Relationship Id="rId392" Type="http://schemas.openxmlformats.org/officeDocument/2006/relationships/image" Target="../media/image392.emf"/><Relationship Id="rId448" Type="http://schemas.openxmlformats.org/officeDocument/2006/relationships/image" Target="../media/image448.emf"/><Relationship Id="rId613" Type="http://schemas.openxmlformats.org/officeDocument/2006/relationships/image" Target="../media/image613.emf"/><Relationship Id="rId252" Type="http://schemas.openxmlformats.org/officeDocument/2006/relationships/image" Target="../media/image252.emf"/><Relationship Id="rId294" Type="http://schemas.openxmlformats.org/officeDocument/2006/relationships/image" Target="../media/image294.emf"/><Relationship Id="rId308" Type="http://schemas.openxmlformats.org/officeDocument/2006/relationships/image" Target="../media/image308.emf"/><Relationship Id="rId515" Type="http://schemas.openxmlformats.org/officeDocument/2006/relationships/image" Target="../media/image515.emf"/><Relationship Id="rId47" Type="http://schemas.openxmlformats.org/officeDocument/2006/relationships/image" Target="../media/image47.emf"/><Relationship Id="rId89" Type="http://schemas.openxmlformats.org/officeDocument/2006/relationships/image" Target="../media/image89.emf"/><Relationship Id="rId112" Type="http://schemas.openxmlformats.org/officeDocument/2006/relationships/image" Target="../media/image112.emf"/><Relationship Id="rId154" Type="http://schemas.openxmlformats.org/officeDocument/2006/relationships/image" Target="../media/image154.emf"/><Relationship Id="rId361" Type="http://schemas.openxmlformats.org/officeDocument/2006/relationships/image" Target="../media/image361.emf"/><Relationship Id="rId557" Type="http://schemas.openxmlformats.org/officeDocument/2006/relationships/image" Target="../media/image557.emf"/><Relationship Id="rId599" Type="http://schemas.openxmlformats.org/officeDocument/2006/relationships/image" Target="../media/image599.emf"/><Relationship Id="rId196" Type="http://schemas.openxmlformats.org/officeDocument/2006/relationships/image" Target="../media/image196.emf"/><Relationship Id="rId417" Type="http://schemas.openxmlformats.org/officeDocument/2006/relationships/image" Target="../media/image417.emf"/><Relationship Id="rId459" Type="http://schemas.openxmlformats.org/officeDocument/2006/relationships/image" Target="../media/image459.emf"/><Relationship Id="rId624" Type="http://schemas.openxmlformats.org/officeDocument/2006/relationships/image" Target="../media/image624.emf"/><Relationship Id="rId16" Type="http://schemas.openxmlformats.org/officeDocument/2006/relationships/image" Target="../media/image16.emf"/><Relationship Id="rId221" Type="http://schemas.openxmlformats.org/officeDocument/2006/relationships/image" Target="../media/image221.emf"/><Relationship Id="rId263" Type="http://schemas.openxmlformats.org/officeDocument/2006/relationships/image" Target="../media/image263.emf"/><Relationship Id="rId319" Type="http://schemas.openxmlformats.org/officeDocument/2006/relationships/image" Target="../media/image319.emf"/><Relationship Id="rId470" Type="http://schemas.openxmlformats.org/officeDocument/2006/relationships/image" Target="../media/image470.emf"/><Relationship Id="rId526" Type="http://schemas.openxmlformats.org/officeDocument/2006/relationships/image" Target="../media/image526.emf"/><Relationship Id="rId58" Type="http://schemas.openxmlformats.org/officeDocument/2006/relationships/image" Target="../media/image58.emf"/><Relationship Id="rId123" Type="http://schemas.openxmlformats.org/officeDocument/2006/relationships/image" Target="../media/image123.emf"/><Relationship Id="rId330" Type="http://schemas.openxmlformats.org/officeDocument/2006/relationships/image" Target="../media/image330.emf"/><Relationship Id="rId568" Type="http://schemas.openxmlformats.org/officeDocument/2006/relationships/image" Target="../media/image568.emf"/><Relationship Id="rId165" Type="http://schemas.openxmlformats.org/officeDocument/2006/relationships/image" Target="../media/image165.emf"/><Relationship Id="rId372" Type="http://schemas.openxmlformats.org/officeDocument/2006/relationships/image" Target="../media/image372.emf"/><Relationship Id="rId428" Type="http://schemas.openxmlformats.org/officeDocument/2006/relationships/image" Target="../media/image428.emf"/><Relationship Id="rId635" Type="http://schemas.openxmlformats.org/officeDocument/2006/relationships/image" Target="../media/image635.emf"/><Relationship Id="rId232" Type="http://schemas.openxmlformats.org/officeDocument/2006/relationships/image" Target="../media/image232.emf"/><Relationship Id="rId274" Type="http://schemas.openxmlformats.org/officeDocument/2006/relationships/image" Target="../media/image274.emf"/><Relationship Id="rId481" Type="http://schemas.openxmlformats.org/officeDocument/2006/relationships/image" Target="../media/image481.emf"/><Relationship Id="rId27" Type="http://schemas.openxmlformats.org/officeDocument/2006/relationships/image" Target="../media/image27.emf"/><Relationship Id="rId69" Type="http://schemas.openxmlformats.org/officeDocument/2006/relationships/image" Target="../media/image69.emf"/><Relationship Id="rId134" Type="http://schemas.openxmlformats.org/officeDocument/2006/relationships/image" Target="../media/image134.emf"/><Relationship Id="rId537" Type="http://schemas.openxmlformats.org/officeDocument/2006/relationships/image" Target="../media/image537.emf"/><Relationship Id="rId579" Type="http://schemas.openxmlformats.org/officeDocument/2006/relationships/image" Target="../media/image579.emf"/><Relationship Id="rId80" Type="http://schemas.openxmlformats.org/officeDocument/2006/relationships/image" Target="../media/image80.emf"/><Relationship Id="rId176" Type="http://schemas.openxmlformats.org/officeDocument/2006/relationships/image" Target="../media/image176.emf"/><Relationship Id="rId341" Type="http://schemas.openxmlformats.org/officeDocument/2006/relationships/image" Target="../media/image341.emf"/><Relationship Id="rId383" Type="http://schemas.openxmlformats.org/officeDocument/2006/relationships/image" Target="../media/image383.emf"/><Relationship Id="rId439" Type="http://schemas.openxmlformats.org/officeDocument/2006/relationships/image" Target="../media/image439.emf"/><Relationship Id="rId590" Type="http://schemas.openxmlformats.org/officeDocument/2006/relationships/image" Target="../media/image590.emf"/><Relationship Id="rId604" Type="http://schemas.openxmlformats.org/officeDocument/2006/relationships/image" Target="../media/image604.emf"/><Relationship Id="rId201" Type="http://schemas.openxmlformats.org/officeDocument/2006/relationships/image" Target="../media/image201.emf"/><Relationship Id="rId243" Type="http://schemas.openxmlformats.org/officeDocument/2006/relationships/image" Target="../media/image243.emf"/><Relationship Id="rId285" Type="http://schemas.openxmlformats.org/officeDocument/2006/relationships/image" Target="../media/image285.emf"/><Relationship Id="rId450" Type="http://schemas.openxmlformats.org/officeDocument/2006/relationships/image" Target="../media/image450.emf"/><Relationship Id="rId506" Type="http://schemas.openxmlformats.org/officeDocument/2006/relationships/image" Target="../media/image506.emf"/><Relationship Id="rId38" Type="http://schemas.openxmlformats.org/officeDocument/2006/relationships/image" Target="../media/image38.emf"/><Relationship Id="rId103" Type="http://schemas.openxmlformats.org/officeDocument/2006/relationships/image" Target="../media/image103.emf"/><Relationship Id="rId310" Type="http://schemas.openxmlformats.org/officeDocument/2006/relationships/image" Target="../media/image310.emf"/><Relationship Id="rId492" Type="http://schemas.openxmlformats.org/officeDocument/2006/relationships/image" Target="../media/image492.emf"/><Relationship Id="rId548" Type="http://schemas.openxmlformats.org/officeDocument/2006/relationships/image" Target="../media/image548.emf"/><Relationship Id="rId70" Type="http://schemas.openxmlformats.org/officeDocument/2006/relationships/image" Target="../media/image70.emf"/><Relationship Id="rId91" Type="http://schemas.openxmlformats.org/officeDocument/2006/relationships/image" Target="../media/image91.emf"/><Relationship Id="rId145" Type="http://schemas.openxmlformats.org/officeDocument/2006/relationships/image" Target="../media/image145.emf"/><Relationship Id="rId166" Type="http://schemas.openxmlformats.org/officeDocument/2006/relationships/image" Target="../media/image166.emf"/><Relationship Id="rId187" Type="http://schemas.openxmlformats.org/officeDocument/2006/relationships/image" Target="../media/image187.emf"/><Relationship Id="rId331" Type="http://schemas.openxmlformats.org/officeDocument/2006/relationships/image" Target="../media/image331.emf"/><Relationship Id="rId352" Type="http://schemas.openxmlformats.org/officeDocument/2006/relationships/image" Target="../media/image352.emf"/><Relationship Id="rId373" Type="http://schemas.openxmlformats.org/officeDocument/2006/relationships/image" Target="../media/image373.emf"/><Relationship Id="rId394" Type="http://schemas.openxmlformats.org/officeDocument/2006/relationships/image" Target="../media/image394.emf"/><Relationship Id="rId408" Type="http://schemas.openxmlformats.org/officeDocument/2006/relationships/image" Target="../media/image408.emf"/><Relationship Id="rId429" Type="http://schemas.openxmlformats.org/officeDocument/2006/relationships/image" Target="../media/image429.emf"/><Relationship Id="rId580" Type="http://schemas.openxmlformats.org/officeDocument/2006/relationships/image" Target="../media/image580.emf"/><Relationship Id="rId615" Type="http://schemas.openxmlformats.org/officeDocument/2006/relationships/image" Target="../media/image615.emf"/><Relationship Id="rId636" Type="http://schemas.openxmlformats.org/officeDocument/2006/relationships/image" Target="../media/image636.emf"/><Relationship Id="rId1" Type="http://schemas.openxmlformats.org/officeDocument/2006/relationships/slideLayout" Target="../slideLayouts/slideLayout2.xml"/><Relationship Id="rId212" Type="http://schemas.openxmlformats.org/officeDocument/2006/relationships/image" Target="../media/image212.emf"/><Relationship Id="rId233" Type="http://schemas.openxmlformats.org/officeDocument/2006/relationships/image" Target="../media/image233.emf"/><Relationship Id="rId254" Type="http://schemas.openxmlformats.org/officeDocument/2006/relationships/image" Target="../media/image254.emf"/><Relationship Id="rId440" Type="http://schemas.openxmlformats.org/officeDocument/2006/relationships/image" Target="../media/image440.emf"/><Relationship Id="rId28" Type="http://schemas.openxmlformats.org/officeDocument/2006/relationships/image" Target="../media/image28.emf"/><Relationship Id="rId49" Type="http://schemas.openxmlformats.org/officeDocument/2006/relationships/image" Target="../media/image49.emf"/><Relationship Id="rId114" Type="http://schemas.openxmlformats.org/officeDocument/2006/relationships/image" Target="../media/image114.emf"/><Relationship Id="rId275" Type="http://schemas.openxmlformats.org/officeDocument/2006/relationships/image" Target="../media/image275.emf"/><Relationship Id="rId296" Type="http://schemas.openxmlformats.org/officeDocument/2006/relationships/image" Target="../media/image296.emf"/><Relationship Id="rId300" Type="http://schemas.openxmlformats.org/officeDocument/2006/relationships/image" Target="../media/image300.emf"/><Relationship Id="rId461" Type="http://schemas.openxmlformats.org/officeDocument/2006/relationships/image" Target="../media/image461.emf"/><Relationship Id="rId482" Type="http://schemas.openxmlformats.org/officeDocument/2006/relationships/image" Target="../media/image482.emf"/><Relationship Id="rId517" Type="http://schemas.openxmlformats.org/officeDocument/2006/relationships/image" Target="../media/image517.emf"/><Relationship Id="rId538" Type="http://schemas.openxmlformats.org/officeDocument/2006/relationships/image" Target="../media/image538.emf"/><Relationship Id="rId559" Type="http://schemas.openxmlformats.org/officeDocument/2006/relationships/image" Target="../media/image559.emf"/><Relationship Id="rId60" Type="http://schemas.openxmlformats.org/officeDocument/2006/relationships/image" Target="../media/image60.emf"/><Relationship Id="rId81" Type="http://schemas.openxmlformats.org/officeDocument/2006/relationships/image" Target="../media/image81.emf"/><Relationship Id="rId135" Type="http://schemas.openxmlformats.org/officeDocument/2006/relationships/image" Target="../media/image135.emf"/><Relationship Id="rId156" Type="http://schemas.openxmlformats.org/officeDocument/2006/relationships/image" Target="../media/image156.emf"/><Relationship Id="rId177" Type="http://schemas.openxmlformats.org/officeDocument/2006/relationships/image" Target="../media/image177.emf"/><Relationship Id="rId198" Type="http://schemas.openxmlformats.org/officeDocument/2006/relationships/image" Target="../media/image198.emf"/><Relationship Id="rId321" Type="http://schemas.openxmlformats.org/officeDocument/2006/relationships/image" Target="../media/image321.emf"/><Relationship Id="rId342" Type="http://schemas.openxmlformats.org/officeDocument/2006/relationships/image" Target="../media/image342.emf"/><Relationship Id="rId363" Type="http://schemas.openxmlformats.org/officeDocument/2006/relationships/image" Target="../media/image363.emf"/><Relationship Id="rId384" Type="http://schemas.openxmlformats.org/officeDocument/2006/relationships/image" Target="../media/image384.emf"/><Relationship Id="rId419" Type="http://schemas.openxmlformats.org/officeDocument/2006/relationships/image" Target="../media/image419.emf"/><Relationship Id="rId570" Type="http://schemas.openxmlformats.org/officeDocument/2006/relationships/image" Target="../media/image570.emf"/><Relationship Id="rId591" Type="http://schemas.openxmlformats.org/officeDocument/2006/relationships/image" Target="../media/image591.emf"/><Relationship Id="rId605" Type="http://schemas.openxmlformats.org/officeDocument/2006/relationships/image" Target="../media/image605.emf"/><Relationship Id="rId626" Type="http://schemas.openxmlformats.org/officeDocument/2006/relationships/image" Target="../media/image626.emf"/><Relationship Id="rId202" Type="http://schemas.openxmlformats.org/officeDocument/2006/relationships/image" Target="../media/image202.emf"/><Relationship Id="rId223" Type="http://schemas.openxmlformats.org/officeDocument/2006/relationships/image" Target="../media/image223.emf"/><Relationship Id="rId244" Type="http://schemas.openxmlformats.org/officeDocument/2006/relationships/image" Target="../media/image244.emf"/><Relationship Id="rId430" Type="http://schemas.openxmlformats.org/officeDocument/2006/relationships/image" Target="../media/image430.emf"/><Relationship Id="rId18" Type="http://schemas.openxmlformats.org/officeDocument/2006/relationships/image" Target="../media/image18.emf"/><Relationship Id="rId39" Type="http://schemas.openxmlformats.org/officeDocument/2006/relationships/image" Target="../media/image39.emf"/><Relationship Id="rId265" Type="http://schemas.openxmlformats.org/officeDocument/2006/relationships/image" Target="../media/image265.emf"/><Relationship Id="rId286" Type="http://schemas.openxmlformats.org/officeDocument/2006/relationships/image" Target="../media/image286.emf"/><Relationship Id="rId451" Type="http://schemas.openxmlformats.org/officeDocument/2006/relationships/image" Target="../media/image451.emf"/><Relationship Id="rId472" Type="http://schemas.openxmlformats.org/officeDocument/2006/relationships/image" Target="../media/image472.emf"/><Relationship Id="rId493" Type="http://schemas.openxmlformats.org/officeDocument/2006/relationships/image" Target="../media/image493.emf"/><Relationship Id="rId507" Type="http://schemas.openxmlformats.org/officeDocument/2006/relationships/image" Target="../media/image507.emf"/><Relationship Id="rId528" Type="http://schemas.openxmlformats.org/officeDocument/2006/relationships/image" Target="../media/image528.emf"/><Relationship Id="rId549" Type="http://schemas.openxmlformats.org/officeDocument/2006/relationships/image" Target="../media/image549.emf"/><Relationship Id="rId50" Type="http://schemas.openxmlformats.org/officeDocument/2006/relationships/image" Target="../media/image50.emf"/><Relationship Id="rId104" Type="http://schemas.openxmlformats.org/officeDocument/2006/relationships/image" Target="../media/image104.emf"/><Relationship Id="rId125" Type="http://schemas.openxmlformats.org/officeDocument/2006/relationships/image" Target="../media/image125.emf"/><Relationship Id="rId146" Type="http://schemas.openxmlformats.org/officeDocument/2006/relationships/image" Target="../media/image146.emf"/><Relationship Id="rId167" Type="http://schemas.openxmlformats.org/officeDocument/2006/relationships/image" Target="../media/image167.emf"/><Relationship Id="rId188" Type="http://schemas.openxmlformats.org/officeDocument/2006/relationships/image" Target="../media/image188.emf"/><Relationship Id="rId311" Type="http://schemas.openxmlformats.org/officeDocument/2006/relationships/image" Target="../media/image311.emf"/><Relationship Id="rId332" Type="http://schemas.openxmlformats.org/officeDocument/2006/relationships/image" Target="../media/image332.emf"/><Relationship Id="rId353" Type="http://schemas.openxmlformats.org/officeDocument/2006/relationships/image" Target="../media/image353.emf"/><Relationship Id="rId374" Type="http://schemas.openxmlformats.org/officeDocument/2006/relationships/image" Target="../media/image374.emf"/><Relationship Id="rId395" Type="http://schemas.openxmlformats.org/officeDocument/2006/relationships/image" Target="../media/image395.emf"/><Relationship Id="rId409" Type="http://schemas.openxmlformats.org/officeDocument/2006/relationships/image" Target="../media/image409.emf"/><Relationship Id="rId560" Type="http://schemas.openxmlformats.org/officeDocument/2006/relationships/image" Target="../media/image560.emf"/><Relationship Id="rId581" Type="http://schemas.openxmlformats.org/officeDocument/2006/relationships/image" Target="../media/image581.emf"/><Relationship Id="rId71" Type="http://schemas.openxmlformats.org/officeDocument/2006/relationships/image" Target="../media/image71.emf"/><Relationship Id="rId92" Type="http://schemas.openxmlformats.org/officeDocument/2006/relationships/image" Target="../media/image92.emf"/><Relationship Id="rId213" Type="http://schemas.openxmlformats.org/officeDocument/2006/relationships/image" Target="../media/image213.emf"/><Relationship Id="rId234" Type="http://schemas.openxmlformats.org/officeDocument/2006/relationships/image" Target="../media/image234.emf"/><Relationship Id="rId420" Type="http://schemas.openxmlformats.org/officeDocument/2006/relationships/image" Target="../media/image420.emf"/><Relationship Id="rId616" Type="http://schemas.openxmlformats.org/officeDocument/2006/relationships/image" Target="../media/image616.emf"/><Relationship Id="rId637" Type="http://schemas.openxmlformats.org/officeDocument/2006/relationships/image" Target="../media/image637.emf"/><Relationship Id="rId2" Type="http://schemas.openxmlformats.org/officeDocument/2006/relationships/image" Target="../media/image2.emf"/><Relationship Id="rId29" Type="http://schemas.openxmlformats.org/officeDocument/2006/relationships/image" Target="../media/image29.emf"/><Relationship Id="rId255" Type="http://schemas.openxmlformats.org/officeDocument/2006/relationships/image" Target="../media/image255.emf"/><Relationship Id="rId276" Type="http://schemas.openxmlformats.org/officeDocument/2006/relationships/image" Target="../media/image276.emf"/><Relationship Id="rId297" Type="http://schemas.openxmlformats.org/officeDocument/2006/relationships/image" Target="../media/image297.emf"/><Relationship Id="rId441" Type="http://schemas.openxmlformats.org/officeDocument/2006/relationships/image" Target="../media/image441.emf"/><Relationship Id="rId462" Type="http://schemas.openxmlformats.org/officeDocument/2006/relationships/image" Target="../media/image462.emf"/><Relationship Id="rId483" Type="http://schemas.openxmlformats.org/officeDocument/2006/relationships/image" Target="../media/image483.emf"/><Relationship Id="rId518" Type="http://schemas.openxmlformats.org/officeDocument/2006/relationships/image" Target="../media/image518.emf"/><Relationship Id="rId539" Type="http://schemas.openxmlformats.org/officeDocument/2006/relationships/image" Target="../media/image539.emf"/><Relationship Id="rId40" Type="http://schemas.openxmlformats.org/officeDocument/2006/relationships/image" Target="../media/image40.emf"/><Relationship Id="rId115" Type="http://schemas.openxmlformats.org/officeDocument/2006/relationships/image" Target="../media/image115.emf"/><Relationship Id="rId136" Type="http://schemas.openxmlformats.org/officeDocument/2006/relationships/image" Target="../media/image136.emf"/><Relationship Id="rId157" Type="http://schemas.openxmlformats.org/officeDocument/2006/relationships/image" Target="../media/image157.emf"/><Relationship Id="rId178" Type="http://schemas.openxmlformats.org/officeDocument/2006/relationships/image" Target="../media/image178.emf"/><Relationship Id="rId301" Type="http://schemas.openxmlformats.org/officeDocument/2006/relationships/image" Target="../media/image301.emf"/><Relationship Id="rId322" Type="http://schemas.openxmlformats.org/officeDocument/2006/relationships/image" Target="../media/image322.emf"/><Relationship Id="rId343" Type="http://schemas.openxmlformats.org/officeDocument/2006/relationships/image" Target="../media/image343.emf"/><Relationship Id="rId364" Type="http://schemas.openxmlformats.org/officeDocument/2006/relationships/image" Target="../media/image364.emf"/><Relationship Id="rId550" Type="http://schemas.openxmlformats.org/officeDocument/2006/relationships/image" Target="../media/image550.emf"/><Relationship Id="rId61" Type="http://schemas.openxmlformats.org/officeDocument/2006/relationships/image" Target="../media/image61.emf"/><Relationship Id="rId82" Type="http://schemas.openxmlformats.org/officeDocument/2006/relationships/image" Target="../media/image82.emf"/><Relationship Id="rId199" Type="http://schemas.openxmlformats.org/officeDocument/2006/relationships/image" Target="../media/image199.emf"/><Relationship Id="rId203" Type="http://schemas.openxmlformats.org/officeDocument/2006/relationships/image" Target="../media/image203.emf"/><Relationship Id="rId385" Type="http://schemas.openxmlformats.org/officeDocument/2006/relationships/image" Target="../media/image385.emf"/><Relationship Id="rId571" Type="http://schemas.openxmlformats.org/officeDocument/2006/relationships/image" Target="../media/image571.emf"/><Relationship Id="rId592" Type="http://schemas.openxmlformats.org/officeDocument/2006/relationships/image" Target="../media/image592.emf"/><Relationship Id="rId606" Type="http://schemas.openxmlformats.org/officeDocument/2006/relationships/image" Target="../media/image606.emf"/><Relationship Id="rId627" Type="http://schemas.openxmlformats.org/officeDocument/2006/relationships/image" Target="../media/image627.emf"/><Relationship Id="rId19" Type="http://schemas.openxmlformats.org/officeDocument/2006/relationships/image" Target="../media/image19.emf"/><Relationship Id="rId224" Type="http://schemas.openxmlformats.org/officeDocument/2006/relationships/image" Target="../media/image224.emf"/><Relationship Id="rId245" Type="http://schemas.openxmlformats.org/officeDocument/2006/relationships/image" Target="../media/image245.emf"/><Relationship Id="rId266" Type="http://schemas.openxmlformats.org/officeDocument/2006/relationships/image" Target="../media/image266.emf"/><Relationship Id="rId287" Type="http://schemas.openxmlformats.org/officeDocument/2006/relationships/image" Target="../media/image287.emf"/><Relationship Id="rId410" Type="http://schemas.openxmlformats.org/officeDocument/2006/relationships/image" Target="../media/image410.emf"/><Relationship Id="rId431" Type="http://schemas.openxmlformats.org/officeDocument/2006/relationships/image" Target="../media/image431.emf"/><Relationship Id="rId452" Type="http://schemas.openxmlformats.org/officeDocument/2006/relationships/image" Target="../media/image452.emf"/><Relationship Id="rId473" Type="http://schemas.openxmlformats.org/officeDocument/2006/relationships/image" Target="../media/image473.emf"/><Relationship Id="rId494" Type="http://schemas.openxmlformats.org/officeDocument/2006/relationships/image" Target="../media/image494.emf"/><Relationship Id="rId508" Type="http://schemas.openxmlformats.org/officeDocument/2006/relationships/image" Target="../media/image508.emf"/><Relationship Id="rId529" Type="http://schemas.openxmlformats.org/officeDocument/2006/relationships/image" Target="../media/image529.emf"/><Relationship Id="rId30" Type="http://schemas.openxmlformats.org/officeDocument/2006/relationships/image" Target="../media/image30.emf"/><Relationship Id="rId105" Type="http://schemas.openxmlformats.org/officeDocument/2006/relationships/image" Target="../media/image105.emf"/><Relationship Id="rId126" Type="http://schemas.openxmlformats.org/officeDocument/2006/relationships/image" Target="../media/image126.emf"/><Relationship Id="rId147" Type="http://schemas.openxmlformats.org/officeDocument/2006/relationships/image" Target="../media/image147.emf"/><Relationship Id="rId168" Type="http://schemas.openxmlformats.org/officeDocument/2006/relationships/image" Target="../media/image168.emf"/><Relationship Id="rId312" Type="http://schemas.openxmlformats.org/officeDocument/2006/relationships/image" Target="../media/image312.emf"/><Relationship Id="rId333" Type="http://schemas.openxmlformats.org/officeDocument/2006/relationships/image" Target="../media/image333.emf"/><Relationship Id="rId354" Type="http://schemas.openxmlformats.org/officeDocument/2006/relationships/image" Target="../media/image354.emf"/><Relationship Id="rId540" Type="http://schemas.openxmlformats.org/officeDocument/2006/relationships/image" Target="../media/image540.emf"/><Relationship Id="rId51" Type="http://schemas.openxmlformats.org/officeDocument/2006/relationships/image" Target="../media/image51.emf"/><Relationship Id="rId72" Type="http://schemas.openxmlformats.org/officeDocument/2006/relationships/image" Target="../media/image72.emf"/><Relationship Id="rId93" Type="http://schemas.openxmlformats.org/officeDocument/2006/relationships/image" Target="../media/image93.emf"/><Relationship Id="rId189" Type="http://schemas.openxmlformats.org/officeDocument/2006/relationships/image" Target="../media/image189.emf"/><Relationship Id="rId375" Type="http://schemas.openxmlformats.org/officeDocument/2006/relationships/image" Target="../media/image375.emf"/><Relationship Id="rId396" Type="http://schemas.openxmlformats.org/officeDocument/2006/relationships/image" Target="../media/image396.emf"/><Relationship Id="rId561" Type="http://schemas.openxmlformats.org/officeDocument/2006/relationships/image" Target="../media/image561.emf"/><Relationship Id="rId582" Type="http://schemas.openxmlformats.org/officeDocument/2006/relationships/image" Target="../media/image582.emf"/><Relationship Id="rId617" Type="http://schemas.openxmlformats.org/officeDocument/2006/relationships/image" Target="../media/image617.emf"/><Relationship Id="rId638" Type="http://schemas.openxmlformats.org/officeDocument/2006/relationships/image" Target="../media/image638.emf"/><Relationship Id="rId3" Type="http://schemas.openxmlformats.org/officeDocument/2006/relationships/image" Target="../media/image3.emf"/><Relationship Id="rId214" Type="http://schemas.openxmlformats.org/officeDocument/2006/relationships/image" Target="../media/image214.emf"/><Relationship Id="rId235" Type="http://schemas.openxmlformats.org/officeDocument/2006/relationships/image" Target="../media/image235.emf"/><Relationship Id="rId256" Type="http://schemas.openxmlformats.org/officeDocument/2006/relationships/image" Target="../media/image256.emf"/><Relationship Id="rId277" Type="http://schemas.openxmlformats.org/officeDocument/2006/relationships/image" Target="../media/image277.emf"/><Relationship Id="rId298" Type="http://schemas.openxmlformats.org/officeDocument/2006/relationships/image" Target="../media/image298.emf"/><Relationship Id="rId400" Type="http://schemas.openxmlformats.org/officeDocument/2006/relationships/image" Target="../media/image400.emf"/><Relationship Id="rId421" Type="http://schemas.openxmlformats.org/officeDocument/2006/relationships/image" Target="../media/image421.emf"/><Relationship Id="rId442" Type="http://schemas.openxmlformats.org/officeDocument/2006/relationships/image" Target="../media/image442.emf"/><Relationship Id="rId463" Type="http://schemas.openxmlformats.org/officeDocument/2006/relationships/image" Target="../media/image463.emf"/><Relationship Id="rId484" Type="http://schemas.openxmlformats.org/officeDocument/2006/relationships/image" Target="../media/image484.emf"/><Relationship Id="rId519" Type="http://schemas.openxmlformats.org/officeDocument/2006/relationships/image" Target="../media/image519.emf"/><Relationship Id="rId116" Type="http://schemas.openxmlformats.org/officeDocument/2006/relationships/image" Target="../media/image116.emf"/><Relationship Id="rId137" Type="http://schemas.openxmlformats.org/officeDocument/2006/relationships/image" Target="../media/image137.emf"/><Relationship Id="rId158" Type="http://schemas.openxmlformats.org/officeDocument/2006/relationships/image" Target="../media/image158.emf"/><Relationship Id="rId302" Type="http://schemas.openxmlformats.org/officeDocument/2006/relationships/image" Target="../media/image302.emf"/><Relationship Id="rId323" Type="http://schemas.openxmlformats.org/officeDocument/2006/relationships/image" Target="../media/image323.emf"/><Relationship Id="rId344" Type="http://schemas.openxmlformats.org/officeDocument/2006/relationships/image" Target="../media/image344.emf"/><Relationship Id="rId530" Type="http://schemas.openxmlformats.org/officeDocument/2006/relationships/image" Target="../media/image530.emf"/><Relationship Id="rId20" Type="http://schemas.openxmlformats.org/officeDocument/2006/relationships/image" Target="../media/image20.emf"/><Relationship Id="rId41" Type="http://schemas.openxmlformats.org/officeDocument/2006/relationships/image" Target="../media/image41.emf"/><Relationship Id="rId62" Type="http://schemas.openxmlformats.org/officeDocument/2006/relationships/image" Target="../media/image62.emf"/><Relationship Id="rId83" Type="http://schemas.openxmlformats.org/officeDocument/2006/relationships/image" Target="../media/image83.emf"/><Relationship Id="rId179" Type="http://schemas.openxmlformats.org/officeDocument/2006/relationships/image" Target="../media/image179.emf"/><Relationship Id="rId365" Type="http://schemas.openxmlformats.org/officeDocument/2006/relationships/image" Target="../media/image365.emf"/><Relationship Id="rId386" Type="http://schemas.openxmlformats.org/officeDocument/2006/relationships/image" Target="../media/image386.emf"/><Relationship Id="rId551" Type="http://schemas.openxmlformats.org/officeDocument/2006/relationships/image" Target="../media/image551.emf"/><Relationship Id="rId572" Type="http://schemas.openxmlformats.org/officeDocument/2006/relationships/image" Target="../media/image572.emf"/><Relationship Id="rId593" Type="http://schemas.openxmlformats.org/officeDocument/2006/relationships/image" Target="../media/image593.emf"/><Relationship Id="rId607" Type="http://schemas.openxmlformats.org/officeDocument/2006/relationships/image" Target="../media/image607.emf"/><Relationship Id="rId628" Type="http://schemas.openxmlformats.org/officeDocument/2006/relationships/image" Target="../media/image628.emf"/><Relationship Id="rId190" Type="http://schemas.openxmlformats.org/officeDocument/2006/relationships/image" Target="../media/image190.emf"/><Relationship Id="rId204" Type="http://schemas.openxmlformats.org/officeDocument/2006/relationships/image" Target="../media/image204.emf"/><Relationship Id="rId225" Type="http://schemas.openxmlformats.org/officeDocument/2006/relationships/image" Target="../media/image225.emf"/><Relationship Id="rId246" Type="http://schemas.openxmlformats.org/officeDocument/2006/relationships/image" Target="../media/image246.emf"/><Relationship Id="rId267" Type="http://schemas.openxmlformats.org/officeDocument/2006/relationships/image" Target="../media/image267.emf"/><Relationship Id="rId288" Type="http://schemas.openxmlformats.org/officeDocument/2006/relationships/image" Target="../media/image288.emf"/><Relationship Id="rId411" Type="http://schemas.openxmlformats.org/officeDocument/2006/relationships/image" Target="../media/image411.emf"/><Relationship Id="rId432" Type="http://schemas.openxmlformats.org/officeDocument/2006/relationships/image" Target="../media/image432.emf"/><Relationship Id="rId453" Type="http://schemas.openxmlformats.org/officeDocument/2006/relationships/image" Target="../media/image453.emf"/><Relationship Id="rId474" Type="http://schemas.openxmlformats.org/officeDocument/2006/relationships/image" Target="../media/image474.emf"/><Relationship Id="rId509" Type="http://schemas.openxmlformats.org/officeDocument/2006/relationships/image" Target="../media/image509.emf"/><Relationship Id="rId106" Type="http://schemas.openxmlformats.org/officeDocument/2006/relationships/image" Target="../media/image106.emf"/><Relationship Id="rId127" Type="http://schemas.openxmlformats.org/officeDocument/2006/relationships/image" Target="../media/image127.emf"/><Relationship Id="rId313" Type="http://schemas.openxmlformats.org/officeDocument/2006/relationships/image" Target="../media/image313.emf"/><Relationship Id="rId495" Type="http://schemas.openxmlformats.org/officeDocument/2006/relationships/image" Target="../media/image495.emf"/><Relationship Id="rId10" Type="http://schemas.openxmlformats.org/officeDocument/2006/relationships/image" Target="../media/image10.emf"/><Relationship Id="rId31" Type="http://schemas.openxmlformats.org/officeDocument/2006/relationships/image" Target="../media/image31.emf"/><Relationship Id="rId52" Type="http://schemas.openxmlformats.org/officeDocument/2006/relationships/image" Target="../media/image52.emf"/><Relationship Id="rId73" Type="http://schemas.openxmlformats.org/officeDocument/2006/relationships/image" Target="../media/image73.emf"/><Relationship Id="rId94" Type="http://schemas.openxmlformats.org/officeDocument/2006/relationships/image" Target="../media/image94.emf"/><Relationship Id="rId148" Type="http://schemas.openxmlformats.org/officeDocument/2006/relationships/image" Target="../media/image148.emf"/><Relationship Id="rId169" Type="http://schemas.openxmlformats.org/officeDocument/2006/relationships/image" Target="../media/image169.emf"/><Relationship Id="rId334" Type="http://schemas.openxmlformats.org/officeDocument/2006/relationships/image" Target="../media/image334.emf"/><Relationship Id="rId355" Type="http://schemas.openxmlformats.org/officeDocument/2006/relationships/image" Target="../media/image355.emf"/><Relationship Id="rId376" Type="http://schemas.openxmlformats.org/officeDocument/2006/relationships/image" Target="../media/image376.emf"/><Relationship Id="rId397" Type="http://schemas.openxmlformats.org/officeDocument/2006/relationships/image" Target="../media/image397.emf"/><Relationship Id="rId520" Type="http://schemas.openxmlformats.org/officeDocument/2006/relationships/image" Target="../media/image520.emf"/><Relationship Id="rId541" Type="http://schemas.openxmlformats.org/officeDocument/2006/relationships/image" Target="../media/image541.emf"/><Relationship Id="rId562" Type="http://schemas.openxmlformats.org/officeDocument/2006/relationships/image" Target="../media/image562.emf"/><Relationship Id="rId583" Type="http://schemas.openxmlformats.org/officeDocument/2006/relationships/image" Target="../media/image583.emf"/><Relationship Id="rId618" Type="http://schemas.openxmlformats.org/officeDocument/2006/relationships/image" Target="../media/image618.emf"/><Relationship Id="rId639" Type="http://schemas.openxmlformats.org/officeDocument/2006/relationships/image" Target="../media/image639.emf"/><Relationship Id="rId4" Type="http://schemas.openxmlformats.org/officeDocument/2006/relationships/image" Target="../media/image4.emf"/><Relationship Id="rId180" Type="http://schemas.openxmlformats.org/officeDocument/2006/relationships/image" Target="../media/image180.emf"/><Relationship Id="rId215" Type="http://schemas.openxmlformats.org/officeDocument/2006/relationships/image" Target="../media/image215.emf"/><Relationship Id="rId236" Type="http://schemas.openxmlformats.org/officeDocument/2006/relationships/image" Target="../media/image236.emf"/><Relationship Id="rId257" Type="http://schemas.openxmlformats.org/officeDocument/2006/relationships/image" Target="../media/image257.emf"/><Relationship Id="rId278" Type="http://schemas.openxmlformats.org/officeDocument/2006/relationships/image" Target="../media/image278.emf"/><Relationship Id="rId401" Type="http://schemas.openxmlformats.org/officeDocument/2006/relationships/image" Target="../media/image401.emf"/><Relationship Id="rId422" Type="http://schemas.openxmlformats.org/officeDocument/2006/relationships/image" Target="../media/image422.emf"/><Relationship Id="rId443" Type="http://schemas.openxmlformats.org/officeDocument/2006/relationships/image" Target="../media/image443.emf"/><Relationship Id="rId464" Type="http://schemas.openxmlformats.org/officeDocument/2006/relationships/image" Target="../media/image464.emf"/><Relationship Id="rId303" Type="http://schemas.openxmlformats.org/officeDocument/2006/relationships/image" Target="../media/image303.emf"/><Relationship Id="rId485" Type="http://schemas.openxmlformats.org/officeDocument/2006/relationships/image" Target="../media/image485.emf"/><Relationship Id="rId42" Type="http://schemas.openxmlformats.org/officeDocument/2006/relationships/image" Target="../media/image42.emf"/><Relationship Id="rId84" Type="http://schemas.openxmlformats.org/officeDocument/2006/relationships/image" Target="../media/image84.emf"/><Relationship Id="rId138" Type="http://schemas.openxmlformats.org/officeDocument/2006/relationships/image" Target="../media/image138.emf"/><Relationship Id="rId345" Type="http://schemas.openxmlformats.org/officeDocument/2006/relationships/image" Target="../media/image345.emf"/><Relationship Id="rId387" Type="http://schemas.openxmlformats.org/officeDocument/2006/relationships/image" Target="../media/image387.emf"/><Relationship Id="rId510" Type="http://schemas.openxmlformats.org/officeDocument/2006/relationships/image" Target="../media/image510.emf"/><Relationship Id="rId552" Type="http://schemas.openxmlformats.org/officeDocument/2006/relationships/image" Target="../media/image552.emf"/><Relationship Id="rId594" Type="http://schemas.openxmlformats.org/officeDocument/2006/relationships/image" Target="../media/image594.emf"/><Relationship Id="rId608" Type="http://schemas.openxmlformats.org/officeDocument/2006/relationships/image" Target="../media/image608.emf"/><Relationship Id="rId191" Type="http://schemas.openxmlformats.org/officeDocument/2006/relationships/image" Target="../media/image191.emf"/><Relationship Id="rId205" Type="http://schemas.openxmlformats.org/officeDocument/2006/relationships/image" Target="../media/image205.emf"/><Relationship Id="rId247" Type="http://schemas.openxmlformats.org/officeDocument/2006/relationships/image" Target="../media/image247.emf"/><Relationship Id="rId412" Type="http://schemas.openxmlformats.org/officeDocument/2006/relationships/image" Target="../media/image412.emf"/><Relationship Id="rId107" Type="http://schemas.openxmlformats.org/officeDocument/2006/relationships/image" Target="../media/image107.emf"/><Relationship Id="rId289" Type="http://schemas.openxmlformats.org/officeDocument/2006/relationships/image" Target="../media/image289.emf"/><Relationship Id="rId454" Type="http://schemas.openxmlformats.org/officeDocument/2006/relationships/image" Target="../media/image454.emf"/><Relationship Id="rId496" Type="http://schemas.openxmlformats.org/officeDocument/2006/relationships/image" Target="../media/image496.emf"/><Relationship Id="rId11" Type="http://schemas.openxmlformats.org/officeDocument/2006/relationships/image" Target="../media/image11.emf"/><Relationship Id="rId53" Type="http://schemas.openxmlformats.org/officeDocument/2006/relationships/image" Target="../media/image53.emf"/><Relationship Id="rId149" Type="http://schemas.openxmlformats.org/officeDocument/2006/relationships/image" Target="../media/image149.emf"/><Relationship Id="rId314" Type="http://schemas.openxmlformats.org/officeDocument/2006/relationships/image" Target="../media/image314.emf"/><Relationship Id="rId356" Type="http://schemas.openxmlformats.org/officeDocument/2006/relationships/image" Target="../media/image356.emf"/><Relationship Id="rId398" Type="http://schemas.openxmlformats.org/officeDocument/2006/relationships/image" Target="../media/image398.emf"/><Relationship Id="rId521" Type="http://schemas.openxmlformats.org/officeDocument/2006/relationships/image" Target="../media/image521.emf"/><Relationship Id="rId563" Type="http://schemas.openxmlformats.org/officeDocument/2006/relationships/image" Target="../media/image563.emf"/><Relationship Id="rId619" Type="http://schemas.openxmlformats.org/officeDocument/2006/relationships/image" Target="../media/image619.emf"/><Relationship Id="rId95" Type="http://schemas.openxmlformats.org/officeDocument/2006/relationships/image" Target="../media/image95.emf"/><Relationship Id="rId160" Type="http://schemas.openxmlformats.org/officeDocument/2006/relationships/image" Target="../media/image160.emf"/><Relationship Id="rId216" Type="http://schemas.openxmlformats.org/officeDocument/2006/relationships/image" Target="../media/image216.emf"/><Relationship Id="rId423" Type="http://schemas.openxmlformats.org/officeDocument/2006/relationships/image" Target="../media/image423.emf"/><Relationship Id="rId258" Type="http://schemas.openxmlformats.org/officeDocument/2006/relationships/image" Target="../media/image258.emf"/><Relationship Id="rId465" Type="http://schemas.openxmlformats.org/officeDocument/2006/relationships/image" Target="../media/image465.emf"/><Relationship Id="rId630" Type="http://schemas.openxmlformats.org/officeDocument/2006/relationships/image" Target="../media/image630.emf"/><Relationship Id="rId22" Type="http://schemas.openxmlformats.org/officeDocument/2006/relationships/image" Target="../media/image22.emf"/><Relationship Id="rId64" Type="http://schemas.openxmlformats.org/officeDocument/2006/relationships/image" Target="../media/image64.emf"/><Relationship Id="rId118" Type="http://schemas.openxmlformats.org/officeDocument/2006/relationships/image" Target="../media/image118.emf"/><Relationship Id="rId325" Type="http://schemas.openxmlformats.org/officeDocument/2006/relationships/image" Target="../media/image325.emf"/><Relationship Id="rId367" Type="http://schemas.openxmlformats.org/officeDocument/2006/relationships/image" Target="../media/image367.emf"/><Relationship Id="rId532" Type="http://schemas.openxmlformats.org/officeDocument/2006/relationships/image" Target="../media/image532.emf"/><Relationship Id="rId574" Type="http://schemas.openxmlformats.org/officeDocument/2006/relationships/image" Target="../media/image574.emf"/><Relationship Id="rId171" Type="http://schemas.openxmlformats.org/officeDocument/2006/relationships/image" Target="../media/image171.emf"/><Relationship Id="rId227" Type="http://schemas.openxmlformats.org/officeDocument/2006/relationships/image" Target="../media/image227.emf"/><Relationship Id="rId269" Type="http://schemas.openxmlformats.org/officeDocument/2006/relationships/image" Target="../media/image269.emf"/><Relationship Id="rId434" Type="http://schemas.openxmlformats.org/officeDocument/2006/relationships/image" Target="../media/image434.emf"/><Relationship Id="rId476" Type="http://schemas.openxmlformats.org/officeDocument/2006/relationships/image" Target="../media/image476.emf"/><Relationship Id="rId641" Type="http://schemas.openxmlformats.org/officeDocument/2006/relationships/image" Target="../media/image641.emf"/><Relationship Id="rId33" Type="http://schemas.openxmlformats.org/officeDocument/2006/relationships/image" Target="../media/image33.emf"/><Relationship Id="rId129" Type="http://schemas.openxmlformats.org/officeDocument/2006/relationships/image" Target="../media/image129.emf"/><Relationship Id="rId280" Type="http://schemas.openxmlformats.org/officeDocument/2006/relationships/image" Target="../media/image280.emf"/><Relationship Id="rId336" Type="http://schemas.openxmlformats.org/officeDocument/2006/relationships/image" Target="../media/image336.emf"/><Relationship Id="rId501" Type="http://schemas.openxmlformats.org/officeDocument/2006/relationships/image" Target="../media/image501.emf"/><Relationship Id="rId543" Type="http://schemas.openxmlformats.org/officeDocument/2006/relationships/image" Target="../media/image543.emf"/><Relationship Id="rId75" Type="http://schemas.openxmlformats.org/officeDocument/2006/relationships/image" Target="../media/image75.emf"/><Relationship Id="rId140" Type="http://schemas.openxmlformats.org/officeDocument/2006/relationships/image" Target="../media/image140.emf"/><Relationship Id="rId182" Type="http://schemas.openxmlformats.org/officeDocument/2006/relationships/image" Target="../media/image182.emf"/><Relationship Id="rId378" Type="http://schemas.openxmlformats.org/officeDocument/2006/relationships/image" Target="../media/image378.emf"/><Relationship Id="rId403" Type="http://schemas.openxmlformats.org/officeDocument/2006/relationships/image" Target="../media/image403.emf"/><Relationship Id="rId585" Type="http://schemas.openxmlformats.org/officeDocument/2006/relationships/image" Target="../media/image585.emf"/><Relationship Id="rId6" Type="http://schemas.openxmlformats.org/officeDocument/2006/relationships/image" Target="../media/image6.emf"/><Relationship Id="rId238" Type="http://schemas.openxmlformats.org/officeDocument/2006/relationships/image" Target="../media/image238.emf"/><Relationship Id="rId445" Type="http://schemas.openxmlformats.org/officeDocument/2006/relationships/image" Target="../media/image445.emf"/><Relationship Id="rId487" Type="http://schemas.openxmlformats.org/officeDocument/2006/relationships/image" Target="../media/image487.emf"/><Relationship Id="rId610" Type="http://schemas.openxmlformats.org/officeDocument/2006/relationships/image" Target="../media/image610.emf"/><Relationship Id="rId291" Type="http://schemas.openxmlformats.org/officeDocument/2006/relationships/image" Target="../media/image291.emf"/><Relationship Id="rId305" Type="http://schemas.openxmlformats.org/officeDocument/2006/relationships/image" Target="../media/image305.emf"/><Relationship Id="rId347" Type="http://schemas.openxmlformats.org/officeDocument/2006/relationships/image" Target="../media/image347.emf"/><Relationship Id="rId512" Type="http://schemas.openxmlformats.org/officeDocument/2006/relationships/image" Target="../media/image512.emf"/><Relationship Id="rId44" Type="http://schemas.openxmlformats.org/officeDocument/2006/relationships/image" Target="../media/image44.emf"/><Relationship Id="rId86" Type="http://schemas.openxmlformats.org/officeDocument/2006/relationships/image" Target="../media/image86.emf"/><Relationship Id="rId151" Type="http://schemas.openxmlformats.org/officeDocument/2006/relationships/image" Target="../media/image151.emf"/><Relationship Id="rId389" Type="http://schemas.openxmlformats.org/officeDocument/2006/relationships/image" Target="../media/image389.emf"/><Relationship Id="rId554" Type="http://schemas.openxmlformats.org/officeDocument/2006/relationships/image" Target="../media/image554.emf"/><Relationship Id="rId596" Type="http://schemas.openxmlformats.org/officeDocument/2006/relationships/image" Target="../media/image596.emf"/><Relationship Id="rId193" Type="http://schemas.openxmlformats.org/officeDocument/2006/relationships/image" Target="../media/image193.emf"/><Relationship Id="rId207" Type="http://schemas.openxmlformats.org/officeDocument/2006/relationships/image" Target="../media/image207.emf"/><Relationship Id="rId249" Type="http://schemas.openxmlformats.org/officeDocument/2006/relationships/image" Target="../media/image249.emf"/><Relationship Id="rId414" Type="http://schemas.openxmlformats.org/officeDocument/2006/relationships/image" Target="../media/image414.emf"/><Relationship Id="rId456" Type="http://schemas.openxmlformats.org/officeDocument/2006/relationships/image" Target="../media/image456.emf"/><Relationship Id="rId498" Type="http://schemas.openxmlformats.org/officeDocument/2006/relationships/image" Target="../media/image498.emf"/><Relationship Id="rId621" Type="http://schemas.openxmlformats.org/officeDocument/2006/relationships/image" Target="../media/image621.emf"/><Relationship Id="rId13" Type="http://schemas.openxmlformats.org/officeDocument/2006/relationships/image" Target="../media/image13.emf"/><Relationship Id="rId109" Type="http://schemas.openxmlformats.org/officeDocument/2006/relationships/image" Target="../media/image109.emf"/><Relationship Id="rId260" Type="http://schemas.openxmlformats.org/officeDocument/2006/relationships/image" Target="../media/image260.emf"/><Relationship Id="rId316" Type="http://schemas.openxmlformats.org/officeDocument/2006/relationships/image" Target="../media/image316.emf"/><Relationship Id="rId523" Type="http://schemas.openxmlformats.org/officeDocument/2006/relationships/image" Target="../media/image523.emf"/><Relationship Id="rId55" Type="http://schemas.openxmlformats.org/officeDocument/2006/relationships/image" Target="../media/image55.emf"/><Relationship Id="rId97" Type="http://schemas.openxmlformats.org/officeDocument/2006/relationships/image" Target="../media/image97.emf"/><Relationship Id="rId120" Type="http://schemas.openxmlformats.org/officeDocument/2006/relationships/image" Target="../media/image120.emf"/><Relationship Id="rId358" Type="http://schemas.openxmlformats.org/officeDocument/2006/relationships/image" Target="../media/image358.emf"/><Relationship Id="rId565" Type="http://schemas.openxmlformats.org/officeDocument/2006/relationships/image" Target="../media/image565.emf"/><Relationship Id="rId162" Type="http://schemas.openxmlformats.org/officeDocument/2006/relationships/image" Target="../media/image162.emf"/><Relationship Id="rId218" Type="http://schemas.openxmlformats.org/officeDocument/2006/relationships/image" Target="../media/image218.emf"/><Relationship Id="rId425" Type="http://schemas.openxmlformats.org/officeDocument/2006/relationships/image" Target="../media/image425.emf"/><Relationship Id="rId467" Type="http://schemas.openxmlformats.org/officeDocument/2006/relationships/image" Target="../media/image467.emf"/><Relationship Id="rId632" Type="http://schemas.openxmlformats.org/officeDocument/2006/relationships/image" Target="../media/image632.emf"/><Relationship Id="rId271" Type="http://schemas.openxmlformats.org/officeDocument/2006/relationships/image" Target="../media/image271.emf"/><Relationship Id="rId24" Type="http://schemas.openxmlformats.org/officeDocument/2006/relationships/image" Target="../media/image24.emf"/><Relationship Id="rId66" Type="http://schemas.openxmlformats.org/officeDocument/2006/relationships/image" Target="../media/image66.emf"/><Relationship Id="rId131" Type="http://schemas.openxmlformats.org/officeDocument/2006/relationships/image" Target="../media/image131.emf"/><Relationship Id="rId327" Type="http://schemas.openxmlformats.org/officeDocument/2006/relationships/image" Target="../media/image327.emf"/><Relationship Id="rId369" Type="http://schemas.openxmlformats.org/officeDocument/2006/relationships/image" Target="../media/image369.emf"/><Relationship Id="rId534" Type="http://schemas.openxmlformats.org/officeDocument/2006/relationships/image" Target="../media/image534.emf"/><Relationship Id="rId576" Type="http://schemas.openxmlformats.org/officeDocument/2006/relationships/image" Target="../media/image576.emf"/><Relationship Id="rId173" Type="http://schemas.openxmlformats.org/officeDocument/2006/relationships/image" Target="../media/image173.emf"/><Relationship Id="rId229" Type="http://schemas.openxmlformats.org/officeDocument/2006/relationships/image" Target="../media/image229.emf"/><Relationship Id="rId380" Type="http://schemas.openxmlformats.org/officeDocument/2006/relationships/image" Target="../media/image380.emf"/><Relationship Id="rId436" Type="http://schemas.openxmlformats.org/officeDocument/2006/relationships/image" Target="../media/image436.emf"/><Relationship Id="rId601" Type="http://schemas.openxmlformats.org/officeDocument/2006/relationships/image" Target="../media/image601.emf"/><Relationship Id="rId240" Type="http://schemas.openxmlformats.org/officeDocument/2006/relationships/image" Target="../media/image240.emf"/><Relationship Id="rId478" Type="http://schemas.openxmlformats.org/officeDocument/2006/relationships/image" Target="../media/image478.emf"/><Relationship Id="rId35" Type="http://schemas.openxmlformats.org/officeDocument/2006/relationships/image" Target="../media/image35.emf"/><Relationship Id="rId77" Type="http://schemas.openxmlformats.org/officeDocument/2006/relationships/image" Target="../media/image77.emf"/><Relationship Id="rId100" Type="http://schemas.openxmlformats.org/officeDocument/2006/relationships/image" Target="../media/image100.emf"/><Relationship Id="rId282" Type="http://schemas.openxmlformats.org/officeDocument/2006/relationships/image" Target="../media/image282.emf"/><Relationship Id="rId338" Type="http://schemas.openxmlformats.org/officeDocument/2006/relationships/image" Target="../media/image338.emf"/><Relationship Id="rId503" Type="http://schemas.openxmlformats.org/officeDocument/2006/relationships/image" Target="../media/image503.emf"/><Relationship Id="rId545" Type="http://schemas.openxmlformats.org/officeDocument/2006/relationships/image" Target="../media/image545.emf"/><Relationship Id="rId587" Type="http://schemas.openxmlformats.org/officeDocument/2006/relationships/image" Target="../media/image587.emf"/><Relationship Id="rId8" Type="http://schemas.openxmlformats.org/officeDocument/2006/relationships/image" Target="../media/image8.emf"/><Relationship Id="rId142" Type="http://schemas.openxmlformats.org/officeDocument/2006/relationships/image" Target="../media/image142.emf"/><Relationship Id="rId184" Type="http://schemas.openxmlformats.org/officeDocument/2006/relationships/image" Target="../media/image184.emf"/><Relationship Id="rId391" Type="http://schemas.openxmlformats.org/officeDocument/2006/relationships/image" Target="../media/image391.emf"/><Relationship Id="rId405" Type="http://schemas.openxmlformats.org/officeDocument/2006/relationships/image" Target="../media/image405.emf"/><Relationship Id="rId447" Type="http://schemas.openxmlformats.org/officeDocument/2006/relationships/image" Target="../media/image447.emf"/><Relationship Id="rId612" Type="http://schemas.openxmlformats.org/officeDocument/2006/relationships/image" Target="../media/image612.emf"/><Relationship Id="rId251" Type="http://schemas.openxmlformats.org/officeDocument/2006/relationships/image" Target="../media/image251.emf"/><Relationship Id="rId489" Type="http://schemas.openxmlformats.org/officeDocument/2006/relationships/image" Target="../media/image489.emf"/><Relationship Id="rId46" Type="http://schemas.openxmlformats.org/officeDocument/2006/relationships/image" Target="../media/image46.emf"/><Relationship Id="rId293" Type="http://schemas.openxmlformats.org/officeDocument/2006/relationships/image" Target="../media/image293.emf"/><Relationship Id="rId307" Type="http://schemas.openxmlformats.org/officeDocument/2006/relationships/image" Target="../media/image307.emf"/><Relationship Id="rId349" Type="http://schemas.openxmlformats.org/officeDocument/2006/relationships/image" Target="../media/image349.emf"/><Relationship Id="rId514" Type="http://schemas.openxmlformats.org/officeDocument/2006/relationships/image" Target="../media/image514.emf"/><Relationship Id="rId556" Type="http://schemas.openxmlformats.org/officeDocument/2006/relationships/image" Target="../media/image556.emf"/><Relationship Id="rId88" Type="http://schemas.openxmlformats.org/officeDocument/2006/relationships/image" Target="../media/image88.emf"/><Relationship Id="rId111" Type="http://schemas.openxmlformats.org/officeDocument/2006/relationships/image" Target="../media/image111.emf"/><Relationship Id="rId153" Type="http://schemas.openxmlformats.org/officeDocument/2006/relationships/image" Target="../media/image153.emf"/><Relationship Id="rId195" Type="http://schemas.openxmlformats.org/officeDocument/2006/relationships/image" Target="../media/image195.emf"/><Relationship Id="rId209" Type="http://schemas.openxmlformats.org/officeDocument/2006/relationships/image" Target="../media/image209.emf"/><Relationship Id="rId360" Type="http://schemas.openxmlformats.org/officeDocument/2006/relationships/image" Target="../media/image360.emf"/><Relationship Id="rId416" Type="http://schemas.openxmlformats.org/officeDocument/2006/relationships/image" Target="../media/image416.emf"/><Relationship Id="rId598" Type="http://schemas.openxmlformats.org/officeDocument/2006/relationships/image" Target="../media/image598.emf"/><Relationship Id="rId220" Type="http://schemas.openxmlformats.org/officeDocument/2006/relationships/image" Target="../media/image220.emf"/><Relationship Id="rId458" Type="http://schemas.openxmlformats.org/officeDocument/2006/relationships/image" Target="../media/image458.emf"/><Relationship Id="rId623" Type="http://schemas.openxmlformats.org/officeDocument/2006/relationships/image" Target="../media/image623.emf"/><Relationship Id="rId15" Type="http://schemas.openxmlformats.org/officeDocument/2006/relationships/image" Target="../media/image15.emf"/><Relationship Id="rId57" Type="http://schemas.openxmlformats.org/officeDocument/2006/relationships/image" Target="../media/image57.emf"/><Relationship Id="rId262" Type="http://schemas.openxmlformats.org/officeDocument/2006/relationships/image" Target="../media/image262.emf"/><Relationship Id="rId318" Type="http://schemas.openxmlformats.org/officeDocument/2006/relationships/image" Target="../media/image318.emf"/><Relationship Id="rId525" Type="http://schemas.openxmlformats.org/officeDocument/2006/relationships/image" Target="../media/image525.emf"/><Relationship Id="rId567" Type="http://schemas.openxmlformats.org/officeDocument/2006/relationships/image" Target="../media/image567.emf"/><Relationship Id="rId99" Type="http://schemas.openxmlformats.org/officeDocument/2006/relationships/image" Target="../media/image99.emf"/><Relationship Id="rId122" Type="http://schemas.openxmlformats.org/officeDocument/2006/relationships/image" Target="../media/image122.emf"/><Relationship Id="rId164" Type="http://schemas.openxmlformats.org/officeDocument/2006/relationships/image" Target="../media/image164.emf"/><Relationship Id="rId371" Type="http://schemas.openxmlformats.org/officeDocument/2006/relationships/image" Target="../media/image371.emf"/><Relationship Id="rId427" Type="http://schemas.openxmlformats.org/officeDocument/2006/relationships/image" Target="../media/image427.emf"/><Relationship Id="rId469" Type="http://schemas.openxmlformats.org/officeDocument/2006/relationships/image" Target="../media/image469.emf"/><Relationship Id="rId634" Type="http://schemas.openxmlformats.org/officeDocument/2006/relationships/image" Target="../media/image634.emf"/><Relationship Id="rId26" Type="http://schemas.openxmlformats.org/officeDocument/2006/relationships/image" Target="../media/image26.emf"/><Relationship Id="rId231" Type="http://schemas.openxmlformats.org/officeDocument/2006/relationships/image" Target="../media/image231.emf"/><Relationship Id="rId273" Type="http://schemas.openxmlformats.org/officeDocument/2006/relationships/image" Target="../media/image273.emf"/><Relationship Id="rId329" Type="http://schemas.openxmlformats.org/officeDocument/2006/relationships/image" Target="../media/image329.emf"/><Relationship Id="rId480" Type="http://schemas.openxmlformats.org/officeDocument/2006/relationships/image" Target="../media/image480.emf"/><Relationship Id="rId536" Type="http://schemas.openxmlformats.org/officeDocument/2006/relationships/image" Target="../media/image536.emf"/><Relationship Id="rId68" Type="http://schemas.openxmlformats.org/officeDocument/2006/relationships/image" Target="../media/image68.emf"/><Relationship Id="rId133" Type="http://schemas.openxmlformats.org/officeDocument/2006/relationships/image" Target="../media/image133.emf"/><Relationship Id="rId175" Type="http://schemas.openxmlformats.org/officeDocument/2006/relationships/image" Target="../media/image175.emf"/><Relationship Id="rId340" Type="http://schemas.openxmlformats.org/officeDocument/2006/relationships/image" Target="../media/image340.emf"/><Relationship Id="rId578" Type="http://schemas.openxmlformats.org/officeDocument/2006/relationships/image" Target="../media/image578.emf"/><Relationship Id="rId200" Type="http://schemas.openxmlformats.org/officeDocument/2006/relationships/image" Target="../media/image200.emf"/><Relationship Id="rId382" Type="http://schemas.openxmlformats.org/officeDocument/2006/relationships/image" Target="../media/image382.emf"/><Relationship Id="rId438" Type="http://schemas.openxmlformats.org/officeDocument/2006/relationships/image" Target="../media/image438.emf"/><Relationship Id="rId603" Type="http://schemas.openxmlformats.org/officeDocument/2006/relationships/image" Target="../media/image603.emf"/><Relationship Id="rId242" Type="http://schemas.openxmlformats.org/officeDocument/2006/relationships/image" Target="../media/image242.emf"/><Relationship Id="rId284" Type="http://schemas.openxmlformats.org/officeDocument/2006/relationships/image" Target="../media/image284.emf"/><Relationship Id="rId491" Type="http://schemas.openxmlformats.org/officeDocument/2006/relationships/image" Target="../media/image491.emf"/><Relationship Id="rId505" Type="http://schemas.openxmlformats.org/officeDocument/2006/relationships/image" Target="../media/image505.emf"/><Relationship Id="rId37" Type="http://schemas.openxmlformats.org/officeDocument/2006/relationships/image" Target="../media/image37.emf"/><Relationship Id="rId79" Type="http://schemas.openxmlformats.org/officeDocument/2006/relationships/image" Target="../media/image79.emf"/><Relationship Id="rId102" Type="http://schemas.openxmlformats.org/officeDocument/2006/relationships/image" Target="../media/image102.emf"/><Relationship Id="rId144" Type="http://schemas.openxmlformats.org/officeDocument/2006/relationships/image" Target="../media/image144.emf"/><Relationship Id="rId547" Type="http://schemas.openxmlformats.org/officeDocument/2006/relationships/image" Target="../media/image547.emf"/><Relationship Id="rId589" Type="http://schemas.openxmlformats.org/officeDocument/2006/relationships/image" Target="../media/image589.emf"/><Relationship Id="rId90" Type="http://schemas.openxmlformats.org/officeDocument/2006/relationships/image" Target="../media/image90.emf"/><Relationship Id="rId186" Type="http://schemas.openxmlformats.org/officeDocument/2006/relationships/image" Target="../media/image186.emf"/><Relationship Id="rId351" Type="http://schemas.openxmlformats.org/officeDocument/2006/relationships/image" Target="../media/image351.emf"/><Relationship Id="rId393" Type="http://schemas.openxmlformats.org/officeDocument/2006/relationships/image" Target="../media/image393.emf"/><Relationship Id="rId407" Type="http://schemas.openxmlformats.org/officeDocument/2006/relationships/image" Target="../media/image407.emf"/><Relationship Id="rId449" Type="http://schemas.openxmlformats.org/officeDocument/2006/relationships/image" Target="../media/image449.emf"/><Relationship Id="rId614" Type="http://schemas.openxmlformats.org/officeDocument/2006/relationships/image" Target="../media/image614.emf"/><Relationship Id="rId211" Type="http://schemas.openxmlformats.org/officeDocument/2006/relationships/image" Target="../media/image211.emf"/><Relationship Id="rId253" Type="http://schemas.openxmlformats.org/officeDocument/2006/relationships/image" Target="../media/image253.emf"/><Relationship Id="rId295" Type="http://schemas.openxmlformats.org/officeDocument/2006/relationships/image" Target="../media/image295.emf"/><Relationship Id="rId309" Type="http://schemas.openxmlformats.org/officeDocument/2006/relationships/image" Target="../media/image309.emf"/><Relationship Id="rId460" Type="http://schemas.openxmlformats.org/officeDocument/2006/relationships/image" Target="../media/image460.emf"/><Relationship Id="rId516" Type="http://schemas.openxmlformats.org/officeDocument/2006/relationships/image" Target="../media/image516.emf"/><Relationship Id="rId48" Type="http://schemas.openxmlformats.org/officeDocument/2006/relationships/image" Target="../media/image48.emf"/><Relationship Id="rId113" Type="http://schemas.openxmlformats.org/officeDocument/2006/relationships/image" Target="../media/image113.emf"/><Relationship Id="rId320" Type="http://schemas.openxmlformats.org/officeDocument/2006/relationships/image" Target="../media/image320.emf"/><Relationship Id="rId558" Type="http://schemas.openxmlformats.org/officeDocument/2006/relationships/image" Target="../media/image558.emf"/><Relationship Id="rId155" Type="http://schemas.openxmlformats.org/officeDocument/2006/relationships/image" Target="../media/image155.emf"/><Relationship Id="rId197" Type="http://schemas.openxmlformats.org/officeDocument/2006/relationships/image" Target="../media/image197.emf"/><Relationship Id="rId362" Type="http://schemas.openxmlformats.org/officeDocument/2006/relationships/image" Target="../media/image362.emf"/><Relationship Id="rId418" Type="http://schemas.openxmlformats.org/officeDocument/2006/relationships/image" Target="../media/image418.emf"/><Relationship Id="rId625" Type="http://schemas.openxmlformats.org/officeDocument/2006/relationships/image" Target="../media/image625.emf"/><Relationship Id="rId222" Type="http://schemas.openxmlformats.org/officeDocument/2006/relationships/image" Target="../media/image222.emf"/><Relationship Id="rId264" Type="http://schemas.openxmlformats.org/officeDocument/2006/relationships/image" Target="../media/image264.emf"/><Relationship Id="rId471" Type="http://schemas.openxmlformats.org/officeDocument/2006/relationships/image" Target="../media/image471.emf"/><Relationship Id="rId17" Type="http://schemas.openxmlformats.org/officeDocument/2006/relationships/image" Target="../media/image17.emf"/><Relationship Id="rId59" Type="http://schemas.openxmlformats.org/officeDocument/2006/relationships/image" Target="../media/image59.emf"/><Relationship Id="rId124" Type="http://schemas.openxmlformats.org/officeDocument/2006/relationships/image" Target="../media/image124.emf"/><Relationship Id="rId527" Type="http://schemas.openxmlformats.org/officeDocument/2006/relationships/image" Target="../media/image527.emf"/><Relationship Id="rId569" Type="http://schemas.openxmlformats.org/officeDocument/2006/relationships/image" Target="../media/image569.e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/>
              <a:t>An Approach to Developing and Contracting for Health and Social Services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55675" y="3929066"/>
            <a:ext cx="7232650" cy="1636709"/>
          </a:xfrm>
        </p:spPr>
        <p:txBody>
          <a:bodyPr/>
          <a:lstStyle/>
          <a:p>
            <a:r>
              <a:rPr lang="en-NZ" sz="2000" dirty="0">
                <a:solidFill>
                  <a:schemeClr val="accent4">
                    <a:lumMod val="10000"/>
                  </a:schemeClr>
                </a:solidFill>
              </a:rPr>
              <a:t>Vision without action is a dream.</a:t>
            </a:r>
          </a:p>
          <a:p>
            <a:r>
              <a:rPr lang="en-NZ" sz="2000" dirty="0">
                <a:solidFill>
                  <a:schemeClr val="accent4">
                    <a:lumMod val="10000"/>
                  </a:schemeClr>
                </a:solidFill>
              </a:rPr>
              <a:t>Action without vision is simply passing the time.</a:t>
            </a:r>
          </a:p>
          <a:p>
            <a:r>
              <a:rPr lang="en-NZ" sz="2000" dirty="0">
                <a:solidFill>
                  <a:schemeClr val="accent4">
                    <a:lumMod val="10000"/>
                  </a:schemeClr>
                </a:solidFill>
              </a:rPr>
              <a:t>Action with vision is making a positive </a:t>
            </a:r>
            <a:r>
              <a:rPr lang="en-NZ" sz="2000" dirty="0" smtClean="0">
                <a:solidFill>
                  <a:schemeClr val="accent4">
                    <a:lumMod val="10000"/>
                  </a:schemeClr>
                </a:solidFill>
              </a:rPr>
              <a:t>difference.</a:t>
            </a:r>
            <a:endParaRPr lang="en-NZ" sz="2000" dirty="0">
              <a:solidFill>
                <a:schemeClr val="accent4">
                  <a:lumMod val="10000"/>
                </a:schemeClr>
              </a:solidFill>
            </a:endParaRPr>
          </a:p>
          <a:p>
            <a:r>
              <a:rPr lang="en-NZ" sz="2000" i="1" dirty="0">
                <a:solidFill>
                  <a:schemeClr val="accent4">
                    <a:lumMod val="10000"/>
                  </a:schemeClr>
                </a:solidFill>
              </a:rPr>
              <a:t>Joel</a:t>
            </a:r>
            <a:r>
              <a:rPr lang="en-NZ" sz="2000" dirty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NZ" sz="2000" i="1" dirty="0">
                <a:solidFill>
                  <a:schemeClr val="accent4">
                    <a:lumMod val="10000"/>
                  </a:schemeClr>
                </a:solidFill>
              </a:rPr>
              <a:t>Barker</a:t>
            </a:r>
            <a:endParaRPr lang="en-NZ" sz="2000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468313" y="6237288"/>
            <a:ext cx="79914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0"/>
              <a:t>Stephen Jacobs, Senior Research Fellow, Faculty of Medical and Health Sciences, The University of Auckland. Email: jacobs.sp@gmail.com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Diagnostic Control Systems</a:t>
            </a:r>
            <a:br>
              <a:rPr lang="en-US" sz="4000"/>
            </a:br>
            <a:r>
              <a:rPr lang="en-US" sz="4000"/>
              <a:t>(Outcomes)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Attempt to measure critical performance variables (key success factors) that influence either:</a:t>
            </a:r>
          </a:p>
          <a:p>
            <a:pPr lvl="1">
              <a:lnSpc>
                <a:spcPct val="90000"/>
              </a:lnSpc>
            </a:pPr>
            <a:r>
              <a:rPr lang="en-US"/>
              <a:t> effectiveness (the probability of successfully meeting goals), or </a:t>
            </a:r>
          </a:p>
          <a:p>
            <a:pPr lvl="1">
              <a:lnSpc>
                <a:spcPct val="90000"/>
              </a:lnSpc>
            </a:pPr>
            <a:r>
              <a:rPr lang="en-US"/>
              <a:t>Efficiency</a:t>
            </a:r>
          </a:p>
          <a:p>
            <a:pPr>
              <a:lnSpc>
                <a:spcPct val="90000"/>
              </a:lnSpc>
            </a:pPr>
            <a:r>
              <a:rPr lang="en-US"/>
              <a:t>Allow management by exception</a:t>
            </a:r>
          </a:p>
          <a:p>
            <a:pPr>
              <a:lnSpc>
                <a:spcPct val="90000"/>
              </a:lnSpc>
            </a:pPr>
            <a:r>
              <a:rPr lang="en-US"/>
              <a:t>Must motivate performance by being specific and moderately challenging</a:t>
            </a:r>
          </a:p>
          <a:p>
            <a:pPr>
              <a:lnSpc>
                <a:spcPct val="90000"/>
              </a:lnSpc>
            </a:pPr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Interactive Control Systems</a:t>
            </a:r>
            <a:br>
              <a:rPr lang="en-US" sz="4000"/>
            </a:br>
            <a:r>
              <a:rPr lang="en-US" sz="4000"/>
              <a:t>(Processes)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Mindfulness to the processes that lead to outcomes</a:t>
            </a:r>
          </a:p>
          <a:p>
            <a:r>
              <a:rPr lang="en-US"/>
              <a:t>Attention allocation</a:t>
            </a:r>
          </a:p>
          <a:p>
            <a:r>
              <a:rPr lang="en-US"/>
              <a:t>What has changed and why?</a:t>
            </a:r>
          </a:p>
          <a:p>
            <a:r>
              <a:rPr lang="en-US"/>
              <a:t>Does the action plan need to change? Why? What are we going to do about it?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0" y="2636838"/>
            <a:ext cx="9209088" cy="2447925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762F00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en-US" sz="1200" b="1"/>
          </a:p>
        </p:txBody>
      </p:sp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0" y="549275"/>
            <a:ext cx="9169400" cy="2079625"/>
          </a:xfrm>
          <a:prstGeom prst="rect">
            <a:avLst/>
          </a:prstGeom>
          <a:gradFill rotWithShape="1">
            <a:gsLst>
              <a:gs pos="0">
                <a:srgbClr val="FF0000"/>
              </a:gs>
              <a:gs pos="100000">
                <a:srgbClr val="760000">
                  <a:alpha val="49001"/>
                </a:srgbClr>
              </a:gs>
            </a:gsLst>
            <a:lin ang="5400000" scaled="1"/>
          </a:gra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b="1"/>
              <a:t>      </a:t>
            </a:r>
          </a:p>
        </p:txBody>
      </p:sp>
      <p:sp>
        <p:nvSpPr>
          <p:cNvPr id="2052" name="Text Box 5"/>
          <p:cNvSpPr txBox="1">
            <a:spLocks noChangeArrowheads="1"/>
          </p:cNvSpPr>
          <p:nvPr/>
        </p:nvSpPr>
        <p:spPr bwMode="auto">
          <a:xfrm>
            <a:off x="0" y="5084763"/>
            <a:ext cx="9207500" cy="1787525"/>
          </a:xfrm>
          <a:prstGeom prst="rect">
            <a:avLst/>
          </a:prstGeom>
          <a:gradFill rotWithShape="1">
            <a:gsLst>
              <a:gs pos="0">
                <a:srgbClr val="008000">
                  <a:alpha val="50000"/>
                </a:srgbClr>
              </a:gs>
              <a:gs pos="100000">
                <a:srgbClr val="000000"/>
              </a:gs>
            </a:gsLst>
            <a:lin ang="5400000" scaled="1"/>
          </a:gra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en-US" sz="1200" b="1"/>
          </a:p>
        </p:txBody>
      </p:sp>
      <p:sp>
        <p:nvSpPr>
          <p:cNvPr id="2053" name="Text Box 6"/>
          <p:cNvSpPr txBox="1">
            <a:spLocks noChangeArrowheads="1"/>
          </p:cNvSpPr>
          <p:nvPr/>
        </p:nvSpPr>
        <p:spPr bwMode="auto">
          <a:xfrm>
            <a:off x="0" y="836613"/>
            <a:ext cx="2771775" cy="1368425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600" b="1" u="sng">
                <a:solidFill>
                  <a:srgbClr val="0000FF"/>
                </a:solidFill>
              </a:rPr>
              <a:t>Describe the Vision</a:t>
            </a:r>
          </a:p>
          <a:p>
            <a:pPr algn="ctr"/>
            <a:r>
              <a:rPr lang="en-US" sz="1400" b="1"/>
              <a:t>What do we want to achieve?</a:t>
            </a:r>
          </a:p>
          <a:p>
            <a:pPr algn="ctr"/>
            <a:r>
              <a:rPr lang="en-US" sz="1400" b="1"/>
              <a:t>Describe the outcomes wanted and the capabilities required to achieve them</a:t>
            </a:r>
            <a:endParaRPr lang="en-US" sz="1400"/>
          </a:p>
          <a:p>
            <a:pPr algn="ctr"/>
            <a:r>
              <a:rPr lang="en-US" sz="1400" b="1"/>
              <a:t>STEP 1</a:t>
            </a:r>
          </a:p>
          <a:p>
            <a:pPr algn="ctr"/>
            <a:endParaRPr lang="en-US" sz="1200" b="1"/>
          </a:p>
        </p:txBody>
      </p:sp>
      <p:sp>
        <p:nvSpPr>
          <p:cNvPr id="2054" name="Text Box 7"/>
          <p:cNvSpPr txBox="1">
            <a:spLocks noChangeArrowheads="1"/>
          </p:cNvSpPr>
          <p:nvPr/>
        </p:nvSpPr>
        <p:spPr bwMode="auto">
          <a:xfrm>
            <a:off x="6897688" y="855663"/>
            <a:ext cx="2284412" cy="1025525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600" b="1" u="sng">
                <a:solidFill>
                  <a:srgbClr val="3333FF"/>
                </a:solidFill>
              </a:rPr>
              <a:t>Review Achievement</a:t>
            </a:r>
          </a:p>
          <a:p>
            <a:pPr algn="ctr"/>
            <a:r>
              <a:rPr lang="en-US" sz="1600"/>
              <a:t>Evaluate the worth of the service</a:t>
            </a:r>
          </a:p>
          <a:p>
            <a:pPr algn="ctr"/>
            <a:r>
              <a:rPr lang="en-US" sz="1400" b="1"/>
              <a:t>STEP 6</a:t>
            </a:r>
          </a:p>
          <a:p>
            <a:pPr algn="ctr"/>
            <a:endParaRPr lang="en-US" sz="1200" b="1"/>
          </a:p>
        </p:txBody>
      </p:sp>
      <p:sp>
        <p:nvSpPr>
          <p:cNvPr id="2055" name="Text Box 8"/>
          <p:cNvSpPr txBox="1">
            <a:spLocks noChangeArrowheads="1"/>
          </p:cNvSpPr>
          <p:nvPr/>
        </p:nvSpPr>
        <p:spPr bwMode="auto">
          <a:xfrm>
            <a:off x="63500" y="3006725"/>
            <a:ext cx="2357438" cy="1714500"/>
          </a:xfrm>
          <a:prstGeom prst="rect">
            <a:avLst/>
          </a:prstGeom>
          <a:solidFill>
            <a:srgbClr val="FF66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600" b="1" u="sng">
                <a:solidFill>
                  <a:srgbClr val="0000FF"/>
                </a:solidFill>
              </a:rPr>
              <a:t>Tell the Story of the Service</a:t>
            </a:r>
          </a:p>
          <a:p>
            <a:pPr algn="ctr"/>
            <a:r>
              <a:rPr lang="en-US" sz="1400" b="1"/>
              <a:t>Decide the strategic processes and actions required to achieve the vision</a:t>
            </a:r>
          </a:p>
          <a:p>
            <a:pPr algn="ctr"/>
            <a:r>
              <a:rPr lang="en-US" sz="1400" b="1"/>
              <a:t>STEP 2</a:t>
            </a:r>
            <a:endParaRPr lang="en-US" sz="1400"/>
          </a:p>
          <a:p>
            <a:pPr algn="ctr"/>
            <a:endParaRPr lang="en-US" sz="1200" b="1"/>
          </a:p>
        </p:txBody>
      </p:sp>
      <p:sp>
        <p:nvSpPr>
          <p:cNvPr id="2056" name="Text Box 9"/>
          <p:cNvSpPr txBox="1">
            <a:spLocks noChangeArrowheads="1"/>
          </p:cNvSpPr>
          <p:nvPr/>
        </p:nvSpPr>
        <p:spPr bwMode="auto">
          <a:xfrm>
            <a:off x="6315075" y="3082925"/>
            <a:ext cx="2828925" cy="1785938"/>
          </a:xfrm>
          <a:prstGeom prst="rect">
            <a:avLst/>
          </a:prstGeom>
          <a:solidFill>
            <a:srgbClr val="FF66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600" b="1" u="sng" dirty="0">
                <a:solidFill>
                  <a:srgbClr val="0000FF"/>
                </a:solidFill>
              </a:rPr>
              <a:t>Pay Attention to Assumptions that  might prevent Success</a:t>
            </a:r>
            <a:endParaRPr lang="en-US" sz="1600" b="1" dirty="0"/>
          </a:p>
          <a:p>
            <a:pPr algn="ctr"/>
            <a:r>
              <a:rPr lang="en-US" sz="1400" i="1" dirty="0"/>
              <a:t>Monitor outcomes so changes to strategic </a:t>
            </a:r>
            <a:r>
              <a:rPr lang="en-US" sz="1400" i="1" dirty="0" smtClean="0"/>
              <a:t>processes and actions are </a:t>
            </a:r>
            <a:r>
              <a:rPr lang="en-US" sz="1400" i="1" dirty="0"/>
              <a:t>made as needed </a:t>
            </a:r>
          </a:p>
          <a:p>
            <a:pPr algn="ctr"/>
            <a:r>
              <a:rPr lang="en-US" sz="1400" b="1" dirty="0"/>
              <a:t>STEP 5</a:t>
            </a:r>
            <a:r>
              <a:rPr lang="en-US" dirty="0"/>
              <a:t> </a:t>
            </a:r>
            <a:endParaRPr lang="en-US" sz="1400" i="1" dirty="0"/>
          </a:p>
          <a:p>
            <a:pPr algn="ctr"/>
            <a:endParaRPr lang="en-US" sz="1400" i="1" dirty="0"/>
          </a:p>
        </p:txBody>
      </p:sp>
      <p:sp>
        <p:nvSpPr>
          <p:cNvPr id="2057" name="Text Box 10"/>
          <p:cNvSpPr txBox="1">
            <a:spLocks noChangeArrowheads="1"/>
          </p:cNvSpPr>
          <p:nvPr/>
        </p:nvSpPr>
        <p:spPr bwMode="auto">
          <a:xfrm>
            <a:off x="971550" y="5734050"/>
            <a:ext cx="3571875" cy="1095375"/>
          </a:xfrm>
          <a:prstGeom prst="rect">
            <a:avLst/>
          </a:prstGeom>
          <a:solidFill>
            <a:srgbClr val="99CC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600" b="1" u="sng">
                <a:solidFill>
                  <a:srgbClr val="0000FF"/>
                </a:solidFill>
              </a:rPr>
              <a:t>Develop an Implementation Plan</a:t>
            </a:r>
          </a:p>
          <a:p>
            <a:pPr algn="ctr"/>
            <a:r>
              <a:rPr lang="en-US" sz="1600"/>
              <a:t>Detail who has to do what when, and how success will be measured</a:t>
            </a:r>
          </a:p>
          <a:p>
            <a:pPr algn="ctr"/>
            <a:r>
              <a:rPr lang="en-US" sz="1400" b="1"/>
              <a:t>STEP 3</a:t>
            </a:r>
            <a:endParaRPr lang="en-US" sz="1400"/>
          </a:p>
          <a:p>
            <a:pPr algn="ctr"/>
            <a:endParaRPr lang="en-US" sz="1200" b="1"/>
          </a:p>
        </p:txBody>
      </p:sp>
      <p:sp>
        <p:nvSpPr>
          <p:cNvPr id="2058" name="Text Box 11"/>
          <p:cNvSpPr txBox="1">
            <a:spLocks noChangeArrowheads="1"/>
          </p:cNvSpPr>
          <p:nvPr/>
        </p:nvSpPr>
        <p:spPr bwMode="auto">
          <a:xfrm>
            <a:off x="4572000" y="5748338"/>
            <a:ext cx="3024188" cy="1081087"/>
          </a:xfrm>
          <a:prstGeom prst="rect">
            <a:avLst/>
          </a:prstGeom>
          <a:solidFill>
            <a:srgbClr val="99CC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600" b="1" u="sng">
                <a:solidFill>
                  <a:srgbClr val="3333FF"/>
                </a:solidFill>
              </a:rPr>
              <a:t>Implementation</a:t>
            </a:r>
          </a:p>
          <a:p>
            <a:pPr algn="ctr"/>
            <a:r>
              <a:rPr lang="en-US" sz="1600"/>
              <a:t>Monitor that what it was agreed would be done is being done</a:t>
            </a:r>
          </a:p>
          <a:p>
            <a:pPr algn="ctr"/>
            <a:r>
              <a:rPr lang="en-US" sz="1400" b="1"/>
              <a:t>STEP 4</a:t>
            </a:r>
          </a:p>
          <a:p>
            <a:pPr algn="ctr"/>
            <a:endParaRPr lang="en-US" sz="1600" b="1"/>
          </a:p>
          <a:p>
            <a:pPr algn="ctr"/>
            <a:endParaRPr lang="en-US" sz="1600" b="1"/>
          </a:p>
          <a:p>
            <a:pPr algn="ctr"/>
            <a:r>
              <a:rPr lang="en-US" sz="1400" b="1"/>
              <a:t>STEP 4</a:t>
            </a:r>
          </a:p>
        </p:txBody>
      </p:sp>
      <p:sp>
        <p:nvSpPr>
          <p:cNvPr id="2059" name="Line 12"/>
          <p:cNvSpPr>
            <a:spLocks noChangeShapeType="1"/>
          </p:cNvSpPr>
          <p:nvPr/>
        </p:nvSpPr>
        <p:spPr bwMode="auto">
          <a:xfrm>
            <a:off x="2627313" y="2133600"/>
            <a:ext cx="1944687" cy="360045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en-NZ"/>
          </a:p>
        </p:txBody>
      </p:sp>
      <p:sp>
        <p:nvSpPr>
          <p:cNvPr id="2060" name="Line 13"/>
          <p:cNvSpPr>
            <a:spLocks noChangeShapeType="1"/>
          </p:cNvSpPr>
          <p:nvPr/>
        </p:nvSpPr>
        <p:spPr bwMode="auto">
          <a:xfrm flipV="1">
            <a:off x="4572000" y="1892300"/>
            <a:ext cx="2552700" cy="384175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en-NZ"/>
          </a:p>
        </p:txBody>
      </p:sp>
      <p:sp>
        <p:nvSpPr>
          <p:cNvPr id="2061" name="Text Box 14"/>
          <p:cNvSpPr txBox="1">
            <a:spLocks noChangeArrowheads="1"/>
          </p:cNvSpPr>
          <p:nvPr/>
        </p:nvSpPr>
        <p:spPr bwMode="auto">
          <a:xfrm>
            <a:off x="3314700" y="836613"/>
            <a:ext cx="2514600" cy="457200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600">
                <a:solidFill>
                  <a:srgbClr val="FFFFFF"/>
                </a:solidFill>
              </a:rPr>
              <a:t>WHY?</a:t>
            </a:r>
            <a:endParaRPr lang="en-US" sz="1200" b="1"/>
          </a:p>
        </p:txBody>
      </p:sp>
      <p:sp>
        <p:nvSpPr>
          <p:cNvPr id="2062" name="Text Box 15"/>
          <p:cNvSpPr txBox="1">
            <a:spLocks noChangeArrowheads="1"/>
          </p:cNvSpPr>
          <p:nvPr/>
        </p:nvSpPr>
        <p:spPr bwMode="auto">
          <a:xfrm>
            <a:off x="3314700" y="2708275"/>
            <a:ext cx="2514600" cy="457200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600">
                <a:solidFill>
                  <a:srgbClr val="FFFFFF"/>
                </a:solidFill>
              </a:rPr>
              <a:t>WHAT?</a:t>
            </a:r>
            <a:endParaRPr lang="en-US" sz="1200" b="1"/>
          </a:p>
        </p:txBody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3314700" y="5013325"/>
            <a:ext cx="2514600" cy="457200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en-US" sz="26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HOW?</a:t>
            </a:r>
            <a:endParaRPr lang="en-U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64" name="Oval 18"/>
          <p:cNvSpPr>
            <a:spLocks noChangeArrowheads="1"/>
          </p:cNvSpPr>
          <p:nvPr/>
        </p:nvSpPr>
        <p:spPr bwMode="auto">
          <a:xfrm>
            <a:off x="6264275" y="4724400"/>
            <a:ext cx="2879725" cy="1368425"/>
          </a:xfrm>
          <a:prstGeom prst="ellipse">
            <a:avLst/>
          </a:prstGeom>
          <a:solidFill>
            <a:schemeClr val="accent1">
              <a:alpha val="20000"/>
            </a:schemeClr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  <p:sp>
        <p:nvSpPr>
          <p:cNvPr id="2065" name="Text Box 19"/>
          <p:cNvSpPr txBox="1">
            <a:spLocks noChangeArrowheads="1"/>
          </p:cNvSpPr>
          <p:nvPr/>
        </p:nvSpPr>
        <p:spPr bwMode="auto">
          <a:xfrm>
            <a:off x="6732588" y="5084763"/>
            <a:ext cx="20875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/>
              <a:t>Formative Monitoring/ Performance Management</a:t>
            </a:r>
          </a:p>
        </p:txBody>
      </p:sp>
      <p:sp>
        <p:nvSpPr>
          <p:cNvPr id="2067" name="Text Box 21"/>
          <p:cNvSpPr txBox="1">
            <a:spLocks noChangeArrowheads="1"/>
          </p:cNvSpPr>
          <p:nvPr/>
        </p:nvSpPr>
        <p:spPr bwMode="auto">
          <a:xfrm>
            <a:off x="7235825" y="2349500"/>
            <a:ext cx="15843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/>
              <a:t>Evaluation</a:t>
            </a:r>
          </a:p>
        </p:txBody>
      </p:sp>
      <p:sp>
        <p:nvSpPr>
          <p:cNvPr id="2068" name="Text Box 22"/>
          <p:cNvSpPr txBox="1">
            <a:spLocks noChangeArrowheads="1"/>
          </p:cNvSpPr>
          <p:nvPr/>
        </p:nvSpPr>
        <p:spPr bwMode="auto">
          <a:xfrm>
            <a:off x="468313" y="549275"/>
            <a:ext cx="1727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/>
              <a:t>THE INTENT</a:t>
            </a:r>
          </a:p>
        </p:txBody>
      </p:sp>
      <p:sp>
        <p:nvSpPr>
          <p:cNvPr id="2069" name="Text Box 23"/>
          <p:cNvSpPr txBox="1">
            <a:spLocks noChangeArrowheads="1"/>
          </p:cNvSpPr>
          <p:nvPr/>
        </p:nvSpPr>
        <p:spPr bwMode="auto">
          <a:xfrm>
            <a:off x="7235825" y="549275"/>
            <a:ext cx="19081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/>
              <a:t>THE RESULT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 rot="10800000">
            <a:off x="2428875" y="3286125"/>
            <a:ext cx="3857625" cy="1588"/>
          </a:xfrm>
          <a:prstGeom prst="straightConnector1">
            <a:avLst/>
          </a:prstGeom>
          <a:ln>
            <a:solidFill>
              <a:schemeClr val="accent2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16200000" flipH="1">
            <a:off x="1638300" y="4138613"/>
            <a:ext cx="2376487" cy="776288"/>
          </a:xfrm>
          <a:prstGeom prst="straightConnector1">
            <a:avLst/>
          </a:prstGeom>
          <a:ln w="12700">
            <a:solidFill>
              <a:srgbClr val="FFFF00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5400000" flipH="1" flipV="1">
            <a:off x="2286794" y="4253707"/>
            <a:ext cx="2395537" cy="539750"/>
          </a:xfrm>
          <a:prstGeom prst="straightConnector1">
            <a:avLst/>
          </a:prstGeom>
          <a:ln w="12700">
            <a:solidFill>
              <a:srgbClr val="FFFF00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endCxn id="5147" idx="0"/>
          </p:cNvCxnSpPr>
          <p:nvPr/>
        </p:nvCxnSpPr>
        <p:spPr>
          <a:xfrm rot="16200000" flipH="1">
            <a:off x="3019426" y="4102100"/>
            <a:ext cx="2305050" cy="777875"/>
          </a:xfrm>
          <a:prstGeom prst="straightConnector1">
            <a:avLst/>
          </a:prstGeom>
          <a:ln w="12700">
            <a:solidFill>
              <a:srgbClr val="FFFF00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rot="5400000" flipH="1" flipV="1">
            <a:off x="4820444" y="4242594"/>
            <a:ext cx="2422525" cy="509587"/>
          </a:xfrm>
          <a:prstGeom prst="straightConnector1">
            <a:avLst/>
          </a:prstGeom>
          <a:ln w="12700">
            <a:solidFill>
              <a:srgbClr val="FFFF00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45" name="AutoShape 25"/>
          <p:cNvSpPr>
            <a:spLocks noChangeArrowheads="1"/>
          </p:cNvSpPr>
          <p:nvPr/>
        </p:nvSpPr>
        <p:spPr bwMode="auto">
          <a:xfrm>
            <a:off x="3643313" y="3143250"/>
            <a:ext cx="261937" cy="228600"/>
          </a:xfrm>
          <a:prstGeom prst="star5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NZ"/>
          </a:p>
        </p:txBody>
      </p:sp>
      <p:sp>
        <p:nvSpPr>
          <p:cNvPr id="5147" name="AutoShape 27"/>
          <p:cNvSpPr>
            <a:spLocks noChangeArrowheads="1"/>
          </p:cNvSpPr>
          <p:nvPr/>
        </p:nvSpPr>
        <p:spPr bwMode="auto">
          <a:xfrm>
            <a:off x="4429125" y="5643563"/>
            <a:ext cx="261938" cy="228600"/>
          </a:xfrm>
          <a:prstGeom prst="star5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NZ"/>
          </a:p>
        </p:txBody>
      </p:sp>
      <p:sp>
        <p:nvSpPr>
          <p:cNvPr id="5148" name="AutoShape 28"/>
          <p:cNvSpPr>
            <a:spLocks noChangeArrowheads="1"/>
          </p:cNvSpPr>
          <p:nvPr/>
        </p:nvSpPr>
        <p:spPr bwMode="auto">
          <a:xfrm>
            <a:off x="5024438" y="3154363"/>
            <a:ext cx="261937" cy="228600"/>
          </a:xfrm>
          <a:prstGeom prst="star5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NZ"/>
          </a:p>
        </p:txBody>
      </p:sp>
      <p:cxnSp>
        <p:nvCxnSpPr>
          <p:cNvPr id="63" name="Straight Arrow Connector 62"/>
          <p:cNvCxnSpPr/>
          <p:nvPr/>
        </p:nvCxnSpPr>
        <p:spPr>
          <a:xfrm rot="5400000" flipH="1" flipV="1">
            <a:off x="3685382" y="4198143"/>
            <a:ext cx="2368550" cy="595313"/>
          </a:xfrm>
          <a:prstGeom prst="straightConnector1">
            <a:avLst/>
          </a:prstGeom>
          <a:ln w="12700">
            <a:solidFill>
              <a:srgbClr val="FFFF00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rot="16200000" flipH="1">
            <a:off x="4237831" y="4212432"/>
            <a:ext cx="2466975" cy="608012"/>
          </a:xfrm>
          <a:prstGeom prst="straightConnector1">
            <a:avLst/>
          </a:prstGeom>
          <a:ln w="12700">
            <a:solidFill>
              <a:srgbClr val="FFFF00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0" name="Text Box 29"/>
          <p:cNvSpPr txBox="1">
            <a:spLocks noChangeArrowheads="1"/>
          </p:cNvSpPr>
          <p:nvPr/>
        </p:nvSpPr>
        <p:spPr bwMode="auto">
          <a:xfrm>
            <a:off x="2571750" y="3286125"/>
            <a:ext cx="1147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en-NZ" sz="1100"/>
              <a:t>Specification Phase</a:t>
            </a:r>
            <a:endParaRPr lang="en-US"/>
          </a:p>
        </p:txBody>
      </p:sp>
      <p:sp>
        <p:nvSpPr>
          <p:cNvPr id="2081" name="Text Box 31"/>
          <p:cNvSpPr txBox="1">
            <a:spLocks noChangeArrowheads="1"/>
          </p:cNvSpPr>
          <p:nvPr/>
        </p:nvSpPr>
        <p:spPr bwMode="auto">
          <a:xfrm>
            <a:off x="5237163" y="3308350"/>
            <a:ext cx="10652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en-NZ" sz="1100"/>
              <a:t>Business as Usual Mode</a:t>
            </a:r>
            <a:endParaRPr lang="en-US"/>
          </a:p>
        </p:txBody>
      </p:sp>
      <p:sp>
        <p:nvSpPr>
          <p:cNvPr id="2082" name="Text Box 30"/>
          <p:cNvSpPr txBox="1">
            <a:spLocks noChangeArrowheads="1"/>
          </p:cNvSpPr>
          <p:nvPr/>
        </p:nvSpPr>
        <p:spPr bwMode="auto">
          <a:xfrm>
            <a:off x="4000500" y="3286125"/>
            <a:ext cx="1125538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en-NZ" sz="1100"/>
              <a:t>Development Phase </a:t>
            </a:r>
            <a:endParaRPr lang="en-US"/>
          </a:p>
        </p:txBody>
      </p:sp>
      <p:sp>
        <p:nvSpPr>
          <p:cNvPr id="2083" name="Rectangle 1"/>
          <p:cNvSpPr>
            <a:spLocks noGrp="1" noChangeArrowheads="1"/>
          </p:cNvSpPr>
          <p:nvPr>
            <p:ph type="title"/>
          </p:nvPr>
        </p:nvSpPr>
        <p:spPr>
          <a:xfrm>
            <a:off x="373063" y="0"/>
            <a:ext cx="8072437" cy="307975"/>
          </a:xfrm>
          <a:noFill/>
        </p:spPr>
        <p:txBody>
          <a:bodyPr>
            <a:spAutoFit/>
          </a:bodyPr>
          <a:lstStyle/>
          <a:p>
            <a:pPr>
              <a:tabLst>
                <a:tab pos="2636838" algn="ctr"/>
                <a:tab pos="5273675" algn="r"/>
              </a:tabLst>
            </a:pPr>
            <a:r>
              <a:rPr lang="en-AU" sz="1400" smtClean="0">
                <a:solidFill>
                  <a:schemeClr val="tx1"/>
                </a:solidFill>
                <a:cs typeface="Times New Roman" pitchFamily="18" charset="0"/>
              </a:rPr>
              <a:t>THE JOURNEY TO IMPLEMENTATION OF THE HEALTH OF OLDER PEOPLE STRATEGY </a:t>
            </a:r>
            <a:endParaRPr lang="en-AU" sz="14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84" name="Text Box 29"/>
          <p:cNvSpPr txBox="1">
            <a:spLocks noChangeArrowheads="1"/>
          </p:cNvSpPr>
          <p:nvPr/>
        </p:nvSpPr>
        <p:spPr bwMode="auto">
          <a:xfrm>
            <a:off x="3429000" y="5500688"/>
            <a:ext cx="1147763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en-NZ" sz="1100"/>
              <a:t>Service starts</a:t>
            </a:r>
            <a:endParaRPr lang="en-US"/>
          </a:p>
        </p:txBody>
      </p:sp>
      <p:sp>
        <p:nvSpPr>
          <p:cNvPr id="2066" name="Oval 20"/>
          <p:cNvSpPr>
            <a:spLocks noChangeArrowheads="1"/>
          </p:cNvSpPr>
          <p:nvPr/>
        </p:nvSpPr>
        <p:spPr bwMode="auto">
          <a:xfrm>
            <a:off x="6715140" y="1785926"/>
            <a:ext cx="2266950" cy="1296988"/>
          </a:xfrm>
          <a:prstGeom prst="ellipse">
            <a:avLst/>
          </a:prstGeom>
          <a:solidFill>
            <a:schemeClr val="accent1">
              <a:alpha val="20000"/>
            </a:schemeClr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5738"/>
            <a:ext cx="9144000" cy="836612"/>
          </a:xfrm>
        </p:spPr>
        <p:txBody>
          <a:bodyPr/>
          <a:lstStyle/>
          <a:p>
            <a:r>
              <a:rPr lang="en-AU" sz="2800"/>
              <a:t>A Map of An </a:t>
            </a:r>
            <a:r>
              <a:rPr lang="en-AU" sz="2700"/>
              <a:t>Outcome</a:t>
            </a:r>
            <a:r>
              <a:rPr lang="en-AU" sz="2800"/>
              <a:t> Focussed Service Development and Contracting Journey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0" y="1052513"/>
            <a:ext cx="9169400" cy="1447800"/>
          </a:xfrm>
          <a:prstGeom prst="rect">
            <a:avLst/>
          </a:prstGeom>
          <a:gradFill rotWithShape="1">
            <a:gsLst>
              <a:gs pos="0">
                <a:srgbClr val="FF0000"/>
              </a:gs>
              <a:gs pos="100000">
                <a:srgbClr val="FF0000">
                  <a:gamma/>
                  <a:shade val="46275"/>
                  <a:invGamma/>
                  <a:alpha val="49001"/>
                </a:srgbClr>
              </a:gs>
            </a:gsLst>
            <a:lin ang="5400000" scaled="1"/>
          </a:gra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0" y="2406649"/>
            <a:ext cx="9209088" cy="2442441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FF6600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0" y="4835236"/>
            <a:ext cx="9157855" cy="2037051"/>
          </a:xfrm>
          <a:prstGeom prst="rect">
            <a:avLst/>
          </a:prstGeom>
          <a:gradFill rotWithShape="1">
            <a:gsLst>
              <a:gs pos="0">
                <a:srgbClr val="008000">
                  <a:alpha val="50000"/>
                </a:srgbClr>
              </a:gs>
              <a:gs pos="100000">
                <a:srgbClr val="008000">
                  <a:gamma/>
                  <a:shade val="0"/>
                  <a:invGamma/>
                </a:srgbClr>
              </a:gs>
            </a:gsLst>
            <a:lin ang="5400000" scaled="1"/>
          </a:gra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0" y="836613"/>
            <a:ext cx="2555875" cy="1512887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600" u="sng">
                <a:solidFill>
                  <a:srgbClr val="0000FF"/>
                </a:solidFill>
              </a:rPr>
              <a:t>Develop the Vision</a:t>
            </a:r>
          </a:p>
          <a:p>
            <a:r>
              <a:rPr lang="en-US" sz="1600" b="0"/>
              <a:t>What do people want the service to achieve, and what are the capabilities required to achieve it?</a:t>
            </a:r>
          </a:p>
          <a:p>
            <a:r>
              <a:rPr lang="en-US" sz="1400"/>
              <a:t>STEP 1</a:t>
            </a:r>
          </a:p>
          <a:p>
            <a:endParaRPr lang="en-US"/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6745288" y="883372"/>
            <a:ext cx="2284412" cy="1025525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600"/>
              <a:t>Review Achievement</a:t>
            </a:r>
          </a:p>
          <a:p>
            <a:r>
              <a:rPr lang="en-US" sz="1600" b="0"/>
              <a:t>Evaluate the worth of the service</a:t>
            </a:r>
          </a:p>
          <a:p>
            <a:r>
              <a:rPr lang="en-US" sz="1400"/>
              <a:t>STEP 6</a:t>
            </a:r>
          </a:p>
          <a:p>
            <a:endParaRPr lang="en-US"/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110836" y="2746375"/>
            <a:ext cx="2507673" cy="585788"/>
          </a:xfrm>
          <a:prstGeom prst="rect">
            <a:avLst/>
          </a:prstGeom>
          <a:solidFill>
            <a:srgbClr val="FF66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600" dirty="0"/>
              <a:t>Develop a Specification</a:t>
            </a:r>
          </a:p>
          <a:p>
            <a:r>
              <a:rPr lang="en-US" sz="1400" dirty="0"/>
              <a:t>STEP 2</a:t>
            </a:r>
          </a:p>
          <a:p>
            <a:endParaRPr lang="en-US" dirty="0"/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104215" y="3272850"/>
            <a:ext cx="2514600" cy="1049768"/>
          </a:xfrm>
          <a:prstGeom prst="rect">
            <a:avLst/>
          </a:prstGeom>
          <a:solidFill>
            <a:srgbClr val="FF66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400" u="sng">
                <a:solidFill>
                  <a:srgbClr val="0000FF"/>
                </a:solidFill>
              </a:rPr>
              <a:t>Tell the Story of the Service</a:t>
            </a:r>
          </a:p>
          <a:p>
            <a:r>
              <a:rPr lang="en-US" sz="1400" b="0" i="1"/>
              <a:t> What needs to do what, and how?</a:t>
            </a:r>
            <a:r>
              <a:rPr lang="en-US" sz="1400" b="0"/>
              <a:t> </a:t>
            </a:r>
            <a:r>
              <a:rPr lang="en-US" sz="1400" b="0" i="1"/>
              <a:t>How will you measure success?</a:t>
            </a:r>
          </a:p>
          <a:p>
            <a:endParaRPr lang="en-US" sz="1400" b="0"/>
          </a:p>
          <a:p>
            <a:endParaRPr lang="en-US"/>
          </a:p>
        </p:txBody>
      </p:sp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6638317" y="2658778"/>
            <a:ext cx="2413031" cy="1400180"/>
          </a:xfrm>
          <a:prstGeom prst="rect">
            <a:avLst/>
          </a:prstGeom>
          <a:solidFill>
            <a:srgbClr val="FF66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600" u="sng" dirty="0">
                <a:solidFill>
                  <a:srgbClr val="0000FF"/>
                </a:solidFill>
              </a:rPr>
              <a:t>Monitor Results</a:t>
            </a:r>
            <a:endParaRPr lang="en-US" sz="1600" dirty="0"/>
          </a:p>
          <a:p>
            <a:r>
              <a:rPr lang="en-US" sz="1400" i="1" dirty="0" smtClean="0"/>
              <a:t>Monitor outcomes so changes to strategic processes and actions are made as needed </a:t>
            </a:r>
          </a:p>
          <a:p>
            <a:r>
              <a:rPr lang="en-US" sz="1400" dirty="0" smtClean="0"/>
              <a:t>STEP </a:t>
            </a:r>
            <a:r>
              <a:rPr lang="en-US" sz="1400" dirty="0"/>
              <a:t>5</a:t>
            </a:r>
            <a:endParaRPr lang="en-US" dirty="0"/>
          </a:p>
        </p:txBody>
      </p:sp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1371600" y="6092825"/>
            <a:ext cx="3200400" cy="765175"/>
          </a:xfrm>
          <a:prstGeom prst="rect">
            <a:avLst/>
          </a:prstGeom>
          <a:solidFill>
            <a:srgbClr val="99CC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600" u="sng">
                <a:solidFill>
                  <a:srgbClr val="0000FF"/>
                </a:solidFill>
              </a:rPr>
              <a:t>Developing and Implementing an Action Plan</a:t>
            </a:r>
            <a:endParaRPr lang="en-US" sz="1600"/>
          </a:p>
          <a:p>
            <a:r>
              <a:rPr lang="en-US" sz="1400"/>
              <a:t>STEP 3</a:t>
            </a:r>
            <a:endParaRPr lang="en-US" sz="1400" b="0"/>
          </a:p>
          <a:p>
            <a:endParaRPr lang="en-US"/>
          </a:p>
        </p:txBody>
      </p:sp>
      <p:sp>
        <p:nvSpPr>
          <p:cNvPr id="17420" name="Text Box 12"/>
          <p:cNvSpPr txBox="1">
            <a:spLocks noChangeArrowheads="1"/>
          </p:cNvSpPr>
          <p:nvPr/>
        </p:nvSpPr>
        <p:spPr bwMode="auto">
          <a:xfrm>
            <a:off x="4572000" y="6092825"/>
            <a:ext cx="2743200" cy="765175"/>
          </a:xfrm>
          <a:prstGeom prst="rect">
            <a:avLst/>
          </a:prstGeom>
          <a:solidFill>
            <a:srgbClr val="99CC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600"/>
              <a:t>Implementation</a:t>
            </a:r>
          </a:p>
          <a:p>
            <a:r>
              <a:rPr lang="en-US" sz="1400"/>
              <a:t>STEP 4</a:t>
            </a:r>
            <a:endParaRPr lang="en-US"/>
          </a:p>
        </p:txBody>
      </p:sp>
      <p:sp>
        <p:nvSpPr>
          <p:cNvPr id="17421" name="Line 13"/>
          <p:cNvSpPr>
            <a:spLocks noChangeShapeType="1"/>
          </p:cNvSpPr>
          <p:nvPr/>
        </p:nvSpPr>
        <p:spPr bwMode="auto">
          <a:xfrm>
            <a:off x="2543175" y="1671638"/>
            <a:ext cx="2028825" cy="4421187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NZ"/>
          </a:p>
        </p:txBody>
      </p:sp>
      <p:sp>
        <p:nvSpPr>
          <p:cNvPr id="17422" name="Line 14"/>
          <p:cNvSpPr>
            <a:spLocks noChangeShapeType="1"/>
          </p:cNvSpPr>
          <p:nvPr/>
        </p:nvSpPr>
        <p:spPr bwMode="auto">
          <a:xfrm flipV="1">
            <a:off x="4572000" y="1892300"/>
            <a:ext cx="2552700" cy="4200525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en-NZ"/>
          </a:p>
        </p:txBody>
      </p:sp>
      <p:sp>
        <p:nvSpPr>
          <p:cNvPr id="17423" name="Line 15"/>
          <p:cNvSpPr>
            <a:spLocks noChangeShapeType="1"/>
          </p:cNvSpPr>
          <p:nvPr/>
        </p:nvSpPr>
        <p:spPr bwMode="auto">
          <a:xfrm flipH="1" flipV="1">
            <a:off x="2630488" y="3252788"/>
            <a:ext cx="3957637" cy="31750"/>
          </a:xfrm>
          <a:prstGeom prst="line">
            <a:avLst/>
          </a:prstGeom>
          <a:noFill/>
          <a:ln w="38100">
            <a:solidFill>
              <a:srgbClr val="3366FF"/>
            </a:solidFill>
            <a:prstDash val="dashDot"/>
            <a:round/>
            <a:headEnd/>
            <a:tailEnd type="triangle" w="med" len="med"/>
          </a:ln>
        </p:spPr>
        <p:txBody>
          <a:bodyPr/>
          <a:lstStyle/>
          <a:p>
            <a:endParaRPr lang="en-NZ"/>
          </a:p>
        </p:txBody>
      </p:sp>
      <p:sp>
        <p:nvSpPr>
          <p:cNvPr id="17424" name="Line 16"/>
          <p:cNvSpPr>
            <a:spLocks noChangeShapeType="1"/>
          </p:cNvSpPr>
          <p:nvPr/>
        </p:nvSpPr>
        <p:spPr bwMode="auto">
          <a:xfrm>
            <a:off x="2630488" y="3252788"/>
            <a:ext cx="646112" cy="2840037"/>
          </a:xfrm>
          <a:prstGeom prst="line">
            <a:avLst/>
          </a:prstGeom>
          <a:noFill/>
          <a:ln w="12700">
            <a:solidFill>
              <a:srgbClr val="FFFF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NZ"/>
          </a:p>
        </p:txBody>
      </p:sp>
      <p:sp>
        <p:nvSpPr>
          <p:cNvPr id="17425" name="Line 17"/>
          <p:cNvSpPr>
            <a:spLocks noChangeShapeType="1"/>
          </p:cNvSpPr>
          <p:nvPr/>
        </p:nvSpPr>
        <p:spPr bwMode="auto">
          <a:xfrm flipV="1">
            <a:off x="3276600" y="3300413"/>
            <a:ext cx="523875" cy="2792412"/>
          </a:xfrm>
          <a:prstGeom prst="line">
            <a:avLst/>
          </a:prstGeom>
          <a:noFill/>
          <a:ln w="12700">
            <a:solidFill>
              <a:srgbClr val="FFFF00"/>
            </a:solidFill>
            <a:round/>
            <a:headEnd/>
            <a:tailEnd type="diamond" w="med" len="med"/>
          </a:ln>
        </p:spPr>
        <p:txBody>
          <a:bodyPr/>
          <a:lstStyle/>
          <a:p>
            <a:endParaRPr lang="en-NZ"/>
          </a:p>
        </p:txBody>
      </p:sp>
      <p:sp>
        <p:nvSpPr>
          <p:cNvPr id="17426" name="Line 18"/>
          <p:cNvSpPr>
            <a:spLocks noChangeShapeType="1"/>
          </p:cNvSpPr>
          <p:nvPr/>
        </p:nvSpPr>
        <p:spPr bwMode="auto">
          <a:xfrm>
            <a:off x="3779838" y="3213100"/>
            <a:ext cx="792162" cy="2879725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NZ"/>
          </a:p>
        </p:txBody>
      </p:sp>
      <p:sp>
        <p:nvSpPr>
          <p:cNvPr id="17427" name="Line 19"/>
          <p:cNvSpPr>
            <a:spLocks noChangeShapeType="1"/>
          </p:cNvSpPr>
          <p:nvPr/>
        </p:nvSpPr>
        <p:spPr bwMode="auto">
          <a:xfrm flipV="1">
            <a:off x="4572000" y="3284538"/>
            <a:ext cx="863600" cy="2686050"/>
          </a:xfrm>
          <a:prstGeom prst="line">
            <a:avLst/>
          </a:prstGeom>
          <a:noFill/>
          <a:ln w="12700">
            <a:solidFill>
              <a:srgbClr val="FFFF00"/>
            </a:solidFill>
            <a:round/>
            <a:headEnd/>
            <a:tailEnd type="diamond" w="med" len="med"/>
          </a:ln>
        </p:spPr>
        <p:txBody>
          <a:bodyPr/>
          <a:lstStyle/>
          <a:p>
            <a:endParaRPr lang="en-NZ"/>
          </a:p>
        </p:txBody>
      </p:sp>
      <p:sp>
        <p:nvSpPr>
          <p:cNvPr id="17428" name="Line 20"/>
          <p:cNvSpPr>
            <a:spLocks noChangeShapeType="1"/>
          </p:cNvSpPr>
          <p:nvPr/>
        </p:nvSpPr>
        <p:spPr bwMode="auto">
          <a:xfrm>
            <a:off x="5435600" y="3213100"/>
            <a:ext cx="649288" cy="2808288"/>
          </a:xfrm>
          <a:prstGeom prst="line">
            <a:avLst/>
          </a:prstGeom>
          <a:noFill/>
          <a:ln w="12700">
            <a:solidFill>
              <a:srgbClr val="FFFF00"/>
            </a:solidFill>
            <a:round/>
            <a:headEnd type="diamond" w="med" len="med"/>
            <a:tailEnd type="triangle" w="med" len="med"/>
          </a:ln>
        </p:spPr>
        <p:txBody>
          <a:bodyPr/>
          <a:lstStyle/>
          <a:p>
            <a:endParaRPr lang="en-NZ"/>
          </a:p>
        </p:txBody>
      </p:sp>
      <p:sp>
        <p:nvSpPr>
          <p:cNvPr id="17429" name="Line 21"/>
          <p:cNvSpPr>
            <a:spLocks noChangeShapeType="1"/>
          </p:cNvSpPr>
          <p:nvPr/>
        </p:nvSpPr>
        <p:spPr bwMode="auto">
          <a:xfrm flipV="1">
            <a:off x="6084888" y="3213100"/>
            <a:ext cx="503237" cy="2808288"/>
          </a:xfrm>
          <a:prstGeom prst="line">
            <a:avLst/>
          </a:prstGeom>
          <a:noFill/>
          <a:ln w="12700">
            <a:solidFill>
              <a:srgbClr val="FFFF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NZ"/>
          </a:p>
        </p:txBody>
      </p:sp>
      <p:sp>
        <p:nvSpPr>
          <p:cNvPr id="17430" name="AutoShape 22"/>
          <p:cNvSpPr>
            <a:spLocks noChangeArrowheads="1"/>
          </p:cNvSpPr>
          <p:nvPr/>
        </p:nvSpPr>
        <p:spPr bwMode="auto">
          <a:xfrm>
            <a:off x="3651250" y="3128963"/>
            <a:ext cx="261938" cy="228600"/>
          </a:xfrm>
          <a:prstGeom prst="star5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endParaRPr lang="en-NZ"/>
          </a:p>
        </p:txBody>
      </p:sp>
      <p:sp>
        <p:nvSpPr>
          <p:cNvPr id="17431" name="AutoShape 23"/>
          <p:cNvSpPr>
            <a:spLocks noChangeArrowheads="1"/>
          </p:cNvSpPr>
          <p:nvPr/>
        </p:nvSpPr>
        <p:spPr bwMode="auto">
          <a:xfrm>
            <a:off x="5307013" y="3114675"/>
            <a:ext cx="261937" cy="228600"/>
          </a:xfrm>
          <a:prstGeom prst="star5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endParaRPr lang="en-NZ"/>
          </a:p>
        </p:txBody>
      </p:sp>
      <p:sp>
        <p:nvSpPr>
          <p:cNvPr id="17432" name="Text Box 24"/>
          <p:cNvSpPr txBox="1">
            <a:spLocks noChangeArrowheads="1"/>
          </p:cNvSpPr>
          <p:nvPr/>
        </p:nvSpPr>
        <p:spPr bwMode="auto">
          <a:xfrm>
            <a:off x="2771775" y="3644900"/>
            <a:ext cx="960438" cy="457200"/>
          </a:xfrm>
          <a:prstGeom prst="rect">
            <a:avLst/>
          </a:prstGeom>
          <a:solidFill>
            <a:srgbClr val="FF9900">
              <a:alpha val="49001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000" b="0"/>
              <a:t>Specification Phase</a:t>
            </a:r>
            <a:endParaRPr lang="en-US" sz="1000"/>
          </a:p>
        </p:txBody>
      </p:sp>
      <p:sp>
        <p:nvSpPr>
          <p:cNvPr id="17433" name="Text Box 25"/>
          <p:cNvSpPr txBox="1">
            <a:spLocks noChangeArrowheads="1"/>
          </p:cNvSpPr>
          <p:nvPr/>
        </p:nvSpPr>
        <p:spPr bwMode="auto">
          <a:xfrm>
            <a:off x="4051300" y="3429000"/>
            <a:ext cx="1127125" cy="615950"/>
          </a:xfrm>
          <a:prstGeom prst="rect">
            <a:avLst/>
          </a:prstGeom>
          <a:solidFill>
            <a:srgbClr val="FF9900">
              <a:alpha val="49001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b="0"/>
              <a:t>Development Phase with Provider(s)</a:t>
            </a:r>
            <a:endParaRPr lang="en-US"/>
          </a:p>
        </p:txBody>
      </p:sp>
      <p:sp>
        <p:nvSpPr>
          <p:cNvPr id="17434" name="Text Box 26"/>
          <p:cNvSpPr txBox="1">
            <a:spLocks noChangeArrowheads="1"/>
          </p:cNvSpPr>
          <p:nvPr/>
        </p:nvSpPr>
        <p:spPr bwMode="auto">
          <a:xfrm>
            <a:off x="5651500" y="3429000"/>
            <a:ext cx="865188" cy="720725"/>
          </a:xfrm>
          <a:prstGeom prst="rect">
            <a:avLst/>
          </a:prstGeom>
          <a:solidFill>
            <a:srgbClr val="FF9900">
              <a:alpha val="49001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b="0"/>
              <a:t>Business </a:t>
            </a:r>
          </a:p>
          <a:p>
            <a:r>
              <a:rPr lang="en-US" b="0"/>
              <a:t>as Usual Mode</a:t>
            </a:r>
            <a:endParaRPr lang="en-US"/>
          </a:p>
        </p:txBody>
      </p:sp>
      <p:sp>
        <p:nvSpPr>
          <p:cNvPr id="17435" name="Text Box 27"/>
          <p:cNvSpPr txBox="1">
            <a:spLocks noChangeArrowheads="1"/>
          </p:cNvSpPr>
          <p:nvPr/>
        </p:nvSpPr>
        <p:spPr bwMode="auto">
          <a:xfrm>
            <a:off x="2959100" y="2911475"/>
            <a:ext cx="1008063" cy="215900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 sz="1000" b="0" i="1">
                <a:solidFill>
                  <a:srgbClr val="FFFFFF"/>
                </a:solidFill>
              </a:rPr>
              <a:t>Specification </a:t>
            </a:r>
          </a:p>
          <a:p>
            <a:pPr algn="l"/>
            <a:r>
              <a:rPr lang="en-US" sz="1000" b="0" i="1">
                <a:solidFill>
                  <a:srgbClr val="FFFFFF"/>
                </a:solidFill>
              </a:rPr>
              <a:t>completed</a:t>
            </a:r>
            <a:endParaRPr lang="en-US"/>
          </a:p>
        </p:txBody>
      </p:sp>
      <p:sp>
        <p:nvSpPr>
          <p:cNvPr id="17436" name="Text Box 28"/>
          <p:cNvSpPr txBox="1">
            <a:spLocks noChangeArrowheads="1"/>
          </p:cNvSpPr>
          <p:nvPr/>
        </p:nvSpPr>
        <p:spPr bwMode="auto">
          <a:xfrm>
            <a:off x="3314700" y="5805488"/>
            <a:ext cx="1257300" cy="342900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 sz="1000" b="0" i="1">
                <a:solidFill>
                  <a:srgbClr val="FFFFFF"/>
                </a:solidFill>
              </a:rPr>
              <a:t>Service Begins</a:t>
            </a:r>
            <a:endParaRPr lang="en-US"/>
          </a:p>
        </p:txBody>
      </p:sp>
      <p:sp>
        <p:nvSpPr>
          <p:cNvPr id="17437" name="AutoShape 29"/>
          <p:cNvSpPr>
            <a:spLocks noChangeArrowheads="1"/>
          </p:cNvSpPr>
          <p:nvPr/>
        </p:nvSpPr>
        <p:spPr bwMode="auto">
          <a:xfrm>
            <a:off x="4440238" y="5876925"/>
            <a:ext cx="261937" cy="228600"/>
          </a:xfrm>
          <a:prstGeom prst="star5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endParaRPr lang="en-NZ"/>
          </a:p>
        </p:txBody>
      </p:sp>
      <p:sp>
        <p:nvSpPr>
          <p:cNvPr id="17438" name="Text Box 30"/>
          <p:cNvSpPr txBox="1">
            <a:spLocks noChangeArrowheads="1"/>
          </p:cNvSpPr>
          <p:nvPr/>
        </p:nvSpPr>
        <p:spPr bwMode="auto">
          <a:xfrm>
            <a:off x="5457824" y="2924175"/>
            <a:ext cx="1328753" cy="576263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 sz="1000" b="0" i="1" dirty="0">
                <a:solidFill>
                  <a:srgbClr val="FFFFFF"/>
                </a:solidFill>
              </a:rPr>
              <a:t>Service “running well”</a:t>
            </a:r>
            <a:endParaRPr lang="en-US" dirty="0"/>
          </a:p>
        </p:txBody>
      </p:sp>
      <p:sp>
        <p:nvSpPr>
          <p:cNvPr id="17439" name="Text Box 31"/>
          <p:cNvSpPr txBox="1">
            <a:spLocks noChangeArrowheads="1"/>
          </p:cNvSpPr>
          <p:nvPr/>
        </p:nvSpPr>
        <p:spPr bwMode="auto">
          <a:xfrm>
            <a:off x="3314700" y="1052513"/>
            <a:ext cx="2514600" cy="457200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2600" b="0">
                <a:solidFill>
                  <a:srgbClr val="FFFFFF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</a:rPr>
              <a:t>WHY?</a:t>
            </a:r>
            <a:endParaRPr lang="en-US"/>
          </a:p>
        </p:txBody>
      </p:sp>
      <p:sp>
        <p:nvSpPr>
          <p:cNvPr id="17440" name="Text Box 32"/>
          <p:cNvSpPr txBox="1">
            <a:spLocks noChangeArrowheads="1"/>
          </p:cNvSpPr>
          <p:nvPr/>
        </p:nvSpPr>
        <p:spPr bwMode="auto">
          <a:xfrm>
            <a:off x="3314700" y="2420938"/>
            <a:ext cx="2514600" cy="457200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2600" b="0" dirty="0">
                <a:solidFill>
                  <a:srgbClr val="FFFFFF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</a:rPr>
              <a:t>WHAT?</a:t>
            </a:r>
            <a:endParaRPr lang="en-US" dirty="0"/>
          </a:p>
        </p:txBody>
      </p:sp>
      <p:sp>
        <p:nvSpPr>
          <p:cNvPr id="17441" name="Text Box 33"/>
          <p:cNvSpPr txBox="1">
            <a:spLocks noChangeArrowheads="1"/>
          </p:cNvSpPr>
          <p:nvPr/>
        </p:nvSpPr>
        <p:spPr bwMode="auto">
          <a:xfrm>
            <a:off x="3314700" y="4868863"/>
            <a:ext cx="2514600" cy="457200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2600" b="0">
                <a:solidFill>
                  <a:srgbClr val="FFFFFF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</a:rPr>
              <a:t>HOW?</a:t>
            </a:r>
            <a:endParaRPr lang="en-US"/>
          </a:p>
        </p:txBody>
      </p:sp>
      <p:sp>
        <p:nvSpPr>
          <p:cNvPr id="17442" name="Line 34"/>
          <p:cNvSpPr>
            <a:spLocks noChangeShapeType="1"/>
          </p:cNvSpPr>
          <p:nvPr/>
        </p:nvSpPr>
        <p:spPr bwMode="auto">
          <a:xfrm>
            <a:off x="7019925" y="3429000"/>
            <a:ext cx="0" cy="2663825"/>
          </a:xfrm>
          <a:prstGeom prst="line">
            <a:avLst/>
          </a:prstGeom>
          <a:noFill/>
          <a:ln w="19050">
            <a:solidFill>
              <a:schemeClr val="accent2"/>
            </a:solidFill>
            <a:prstDash val="dash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NZ"/>
          </a:p>
        </p:txBody>
      </p:sp>
      <p:sp>
        <p:nvSpPr>
          <p:cNvPr id="17443" name="Text Box 35"/>
          <p:cNvSpPr txBox="1">
            <a:spLocks noChangeArrowheads="1"/>
          </p:cNvSpPr>
          <p:nvPr/>
        </p:nvSpPr>
        <p:spPr bwMode="auto">
          <a:xfrm>
            <a:off x="2555875" y="1557338"/>
            <a:ext cx="1295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800" b="0" i="1"/>
              <a:t>(Beliefs)</a:t>
            </a:r>
          </a:p>
        </p:txBody>
      </p:sp>
      <p:sp>
        <p:nvSpPr>
          <p:cNvPr id="17444" name="Text Box 36"/>
          <p:cNvSpPr txBox="1">
            <a:spLocks noChangeArrowheads="1"/>
          </p:cNvSpPr>
          <p:nvPr/>
        </p:nvSpPr>
        <p:spPr bwMode="auto">
          <a:xfrm>
            <a:off x="261667" y="4342238"/>
            <a:ext cx="2303463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800" b="0" i="1" dirty="0"/>
              <a:t>(Boundaries)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sz="1800" b="0" i="1" dirty="0"/>
              <a:t>(Diagnostic Control)</a:t>
            </a:r>
          </a:p>
        </p:txBody>
      </p:sp>
      <p:sp>
        <p:nvSpPr>
          <p:cNvPr id="17445" name="Text Box 37"/>
          <p:cNvSpPr txBox="1">
            <a:spLocks noChangeArrowheads="1"/>
          </p:cNvSpPr>
          <p:nvPr/>
        </p:nvSpPr>
        <p:spPr bwMode="auto">
          <a:xfrm>
            <a:off x="6973425" y="4127783"/>
            <a:ext cx="22463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800" b="0" i="1" dirty="0"/>
              <a:t>(Interactive Control)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0" y="-9525"/>
            <a:ext cx="9144000" cy="1438275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LONG-TERM OUTCOME SOUGHT FOR THE PEOPLE OF NZ</a:t>
            </a:r>
          </a:p>
          <a:p>
            <a:pPr algn="ctr"/>
            <a:r>
              <a:rPr lang="en-US" sz="2000" b="1" dirty="0">
                <a:solidFill>
                  <a:schemeClr val="accent4">
                    <a:lumMod val="10000"/>
                  </a:schemeClr>
                </a:solidFill>
              </a:rPr>
              <a:t>The well being, health and function of people are maximised </a:t>
            </a:r>
          </a:p>
          <a:p>
            <a:pPr algn="ctr"/>
            <a:r>
              <a:rPr lang="en-US" sz="2000" b="1" dirty="0">
                <a:solidFill>
                  <a:schemeClr val="accent4">
                    <a:lumMod val="10000"/>
                  </a:schemeClr>
                </a:solidFill>
              </a:rPr>
              <a:t>so they can be as independent as possible </a:t>
            </a:r>
          </a:p>
          <a:p>
            <a:pPr algn="ctr"/>
            <a:r>
              <a:rPr lang="en-US" sz="2000" b="1" dirty="0">
                <a:solidFill>
                  <a:schemeClr val="accent4">
                    <a:lumMod val="10000"/>
                  </a:schemeClr>
                </a:solidFill>
              </a:rPr>
              <a:t>and participate in society to their fullest ability</a:t>
            </a:r>
          </a:p>
          <a:p>
            <a:pPr algn="ctr"/>
            <a:endParaRPr lang="en-US" sz="2400" b="1" dirty="0"/>
          </a:p>
          <a:p>
            <a:endParaRPr lang="en-US" dirty="0"/>
          </a:p>
        </p:txBody>
      </p:sp>
      <p:grpSp>
        <p:nvGrpSpPr>
          <p:cNvPr id="2" name="Group 3"/>
          <p:cNvGrpSpPr>
            <a:grpSpLocks noChangeAspect="1"/>
          </p:cNvGrpSpPr>
          <p:nvPr/>
        </p:nvGrpSpPr>
        <p:grpSpPr bwMode="auto">
          <a:xfrm>
            <a:off x="-22225" y="928688"/>
            <a:ext cx="9166225" cy="5929312"/>
            <a:chOff x="4638" y="1459"/>
            <a:chExt cx="7859" cy="4530"/>
          </a:xfrm>
        </p:grpSpPr>
        <p:sp>
          <p:nvSpPr>
            <p:cNvPr id="3078" name="AutoShape 4"/>
            <p:cNvSpPr>
              <a:spLocks noChangeAspect="1" noChangeArrowheads="1"/>
            </p:cNvSpPr>
            <p:nvPr/>
          </p:nvSpPr>
          <p:spPr bwMode="auto">
            <a:xfrm>
              <a:off x="4638" y="1459"/>
              <a:ext cx="7859" cy="4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NZ"/>
            </a:p>
          </p:txBody>
        </p:sp>
        <p:sp>
          <p:nvSpPr>
            <p:cNvPr id="3079" name="Text Box 5"/>
            <p:cNvSpPr txBox="1">
              <a:spLocks noChangeArrowheads="1"/>
            </p:cNvSpPr>
            <p:nvPr/>
          </p:nvSpPr>
          <p:spPr bwMode="auto">
            <a:xfrm>
              <a:off x="4638" y="3167"/>
              <a:ext cx="1480" cy="1892"/>
            </a:xfrm>
            <a:prstGeom prst="rect">
              <a:avLst/>
            </a:prstGeom>
            <a:solidFill>
              <a:srgbClr val="FF0000"/>
            </a:solidFill>
            <a:ln w="25400">
              <a:solidFill>
                <a:srgbClr val="00FF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600" b="1" dirty="0"/>
                <a:t>Clients’ goals and needs are assessed, and both drive the support that is put in place</a:t>
              </a:r>
            </a:p>
            <a:p>
              <a:endParaRPr lang="en-US" dirty="0"/>
            </a:p>
          </p:txBody>
        </p:sp>
        <p:sp>
          <p:nvSpPr>
            <p:cNvPr id="3080" name="Text Box 6"/>
            <p:cNvSpPr txBox="1">
              <a:spLocks noChangeArrowheads="1"/>
            </p:cNvSpPr>
            <p:nvPr/>
          </p:nvSpPr>
          <p:spPr bwMode="auto">
            <a:xfrm>
              <a:off x="7677" y="3189"/>
              <a:ext cx="1530" cy="1890"/>
            </a:xfrm>
            <a:prstGeom prst="rect">
              <a:avLst/>
            </a:prstGeom>
            <a:solidFill>
              <a:srgbClr val="FF0000"/>
            </a:solidFill>
            <a:ln w="25400">
              <a:solidFill>
                <a:srgbClr val="00FF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600" b="1"/>
                <a:t>Informal carer and social supports for the client are supported and if possible enhanced</a:t>
              </a:r>
              <a:endParaRPr lang="en-US"/>
            </a:p>
          </p:txBody>
        </p:sp>
        <p:sp>
          <p:nvSpPr>
            <p:cNvPr id="3081" name="Text Box 7"/>
            <p:cNvSpPr txBox="1">
              <a:spLocks noChangeArrowheads="1"/>
            </p:cNvSpPr>
            <p:nvPr/>
          </p:nvSpPr>
          <p:spPr bwMode="auto">
            <a:xfrm>
              <a:off x="9216" y="3179"/>
              <a:ext cx="1620" cy="1890"/>
            </a:xfrm>
            <a:prstGeom prst="rect">
              <a:avLst/>
            </a:prstGeom>
            <a:solidFill>
              <a:srgbClr val="FF0000"/>
            </a:solidFill>
            <a:ln w="25400">
              <a:solidFill>
                <a:srgbClr val="00FF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600" b="1"/>
                <a:t>Support is solution focused, responsive and flexible</a:t>
              </a:r>
              <a:r>
                <a:rPr lang="en-US" sz="1400"/>
                <a:t>   </a:t>
              </a:r>
              <a:endParaRPr lang="en-US"/>
            </a:p>
          </p:txBody>
        </p:sp>
        <p:sp>
          <p:nvSpPr>
            <p:cNvPr id="3082" name="Text Box 8"/>
            <p:cNvSpPr txBox="1">
              <a:spLocks noChangeArrowheads="1"/>
            </p:cNvSpPr>
            <p:nvPr/>
          </p:nvSpPr>
          <p:spPr bwMode="auto">
            <a:xfrm>
              <a:off x="10866" y="3169"/>
              <a:ext cx="1631" cy="1892"/>
            </a:xfrm>
            <a:prstGeom prst="rect">
              <a:avLst/>
            </a:prstGeom>
            <a:solidFill>
              <a:srgbClr val="FF0000"/>
            </a:solidFill>
            <a:ln w="25400">
              <a:solidFill>
                <a:srgbClr val="00FF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NZ" sz="1600" b="1" noProof="1"/>
                <a:t>Support is integrated and co-ordinated</a:t>
              </a:r>
              <a:endParaRPr lang="en-US"/>
            </a:p>
          </p:txBody>
        </p:sp>
        <p:sp>
          <p:nvSpPr>
            <p:cNvPr id="3083" name="Text Box 9"/>
            <p:cNvSpPr txBox="1">
              <a:spLocks noChangeArrowheads="1"/>
            </p:cNvSpPr>
            <p:nvPr/>
          </p:nvSpPr>
          <p:spPr bwMode="auto">
            <a:xfrm>
              <a:off x="4638" y="4952"/>
              <a:ext cx="7859" cy="1037"/>
            </a:xfrm>
            <a:prstGeom prst="rect">
              <a:avLst/>
            </a:prstGeom>
            <a:solidFill>
              <a:srgbClr val="00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Supported by </a:t>
              </a:r>
            </a:p>
            <a:p>
              <a:pPr algn="ctr">
                <a:buFont typeface="Symbol" pitchFamily="18" charset="2"/>
                <a:buChar char="·"/>
              </a:pPr>
              <a:r>
                <a:rPr lang="en-US" b="1" dirty="0"/>
                <a:t> </a:t>
              </a:r>
              <a:r>
                <a:rPr lang="en-NZ" sz="1600" b="1" dirty="0">
                  <a:solidFill>
                    <a:schemeClr val="accent4">
                      <a:lumMod val="10000"/>
                    </a:schemeClr>
                  </a:solidFill>
                </a:rPr>
                <a:t>Support is driven by the goals and needs of clients and their families</a:t>
              </a:r>
            </a:p>
            <a:p>
              <a:pPr algn="ctr">
                <a:buFont typeface="Symbol" pitchFamily="18" charset="2"/>
                <a:buChar char="·"/>
              </a:pPr>
              <a:r>
                <a:rPr lang="en-NZ" sz="1600" b="1" dirty="0">
                  <a:solidFill>
                    <a:schemeClr val="accent4">
                      <a:lumMod val="10000"/>
                    </a:schemeClr>
                  </a:solidFill>
                </a:rPr>
                <a:t> A workforce that is capable, stable and sufficient</a:t>
              </a:r>
            </a:p>
            <a:p>
              <a:pPr algn="ctr">
                <a:buFont typeface="Symbol" pitchFamily="18" charset="2"/>
                <a:buChar char="·"/>
              </a:pPr>
              <a:r>
                <a:rPr lang="en-NZ" sz="1600" b="1" dirty="0">
                  <a:solidFill>
                    <a:schemeClr val="accent4">
                      <a:lumMod val="10000"/>
                    </a:schemeClr>
                  </a:solidFill>
                </a:rPr>
                <a:t>Providers that have management, financial, and workforce capacity </a:t>
              </a:r>
            </a:p>
            <a:p>
              <a:pPr algn="ctr">
                <a:buFont typeface="Symbol" pitchFamily="18" charset="2"/>
                <a:buChar char="·"/>
              </a:pPr>
              <a:r>
                <a:rPr lang="en-NZ" sz="1600" b="1" dirty="0">
                  <a:solidFill>
                    <a:schemeClr val="accent4">
                      <a:lumMod val="10000"/>
                    </a:schemeClr>
                  </a:solidFill>
                </a:rPr>
                <a:t>Services that are cost-effective</a:t>
              </a:r>
              <a:endParaRPr lang="en-US" sz="1600" dirty="0">
                <a:solidFill>
                  <a:schemeClr val="accent4">
                    <a:lumMod val="10000"/>
                  </a:schemeClr>
                </a:solidFill>
              </a:endParaRPr>
            </a:p>
            <a:p>
              <a:endParaRPr lang="en-US" dirty="0">
                <a:solidFill>
                  <a:schemeClr val="accent4">
                    <a:lumMod val="10000"/>
                  </a:schemeClr>
                </a:solidFill>
              </a:endParaRPr>
            </a:p>
          </p:txBody>
        </p:sp>
        <p:sp>
          <p:nvSpPr>
            <p:cNvPr id="3084" name="Text Box 10"/>
            <p:cNvSpPr txBox="1">
              <a:spLocks noChangeArrowheads="1"/>
            </p:cNvSpPr>
            <p:nvPr/>
          </p:nvSpPr>
          <p:spPr bwMode="auto">
            <a:xfrm>
              <a:off x="6127" y="3189"/>
              <a:ext cx="1530" cy="1763"/>
            </a:xfrm>
            <a:prstGeom prst="rect">
              <a:avLst/>
            </a:prstGeom>
            <a:solidFill>
              <a:srgbClr val="FF0000"/>
            </a:solidFill>
            <a:ln w="25400">
              <a:solidFill>
                <a:srgbClr val="00FF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600" b="1"/>
                <a:t>There is a focus on assisting client independence &amp; participation through maximising  health &amp; function</a:t>
              </a:r>
            </a:p>
            <a:p>
              <a:endParaRPr lang="en-US" sz="1500" b="1"/>
            </a:p>
          </p:txBody>
        </p:sp>
      </p:grpSp>
      <p:sp>
        <p:nvSpPr>
          <p:cNvPr id="3076" name="Text Box 11"/>
          <p:cNvSpPr txBox="1">
            <a:spLocks noChangeArrowheads="1"/>
          </p:cNvSpPr>
          <p:nvPr/>
        </p:nvSpPr>
        <p:spPr bwMode="auto">
          <a:xfrm>
            <a:off x="0" y="1357313"/>
            <a:ext cx="9144000" cy="1500187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AU" sz="2000" b="1" dirty="0">
                <a:solidFill>
                  <a:srgbClr val="000000"/>
                </a:solidFill>
              </a:rPr>
              <a:t>THROUGH THE PROVISION OF</a:t>
            </a:r>
          </a:p>
          <a:p>
            <a:pPr algn="ctr"/>
            <a:r>
              <a:rPr lang="en-US" sz="1400" b="1" dirty="0">
                <a:solidFill>
                  <a:schemeClr val="accent4">
                    <a:lumMod val="10000"/>
                  </a:schemeClr>
                </a:solidFill>
              </a:rPr>
              <a:t>A responsive restorative / recovery focused integrated continuum of care across all health and support services that provides people and their family and </a:t>
            </a:r>
            <a:r>
              <a:rPr lang="en-US" sz="1400" b="1" dirty="0" err="1">
                <a:solidFill>
                  <a:schemeClr val="accent4">
                    <a:lumMod val="10000"/>
                  </a:schemeClr>
                </a:solidFill>
              </a:rPr>
              <a:t>whanau</a:t>
            </a:r>
            <a:r>
              <a:rPr lang="en-US" sz="1400" b="1" dirty="0">
                <a:solidFill>
                  <a:schemeClr val="accent4">
                    <a:lumMod val="10000"/>
                  </a:schemeClr>
                </a:solidFill>
              </a:rPr>
              <a:t> with the right support in the right place at the right time, </a:t>
            </a:r>
          </a:p>
          <a:p>
            <a:pPr algn="ctr"/>
            <a:r>
              <a:rPr lang="en-US" sz="1400" b="1" dirty="0">
                <a:solidFill>
                  <a:schemeClr val="accent4">
                    <a:lumMod val="10000"/>
                  </a:schemeClr>
                </a:solidFill>
              </a:rPr>
              <a:t>while ensuring equity of access and outcomes</a:t>
            </a:r>
            <a:endParaRPr lang="en-US" sz="1400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3077" name="Text Box 12"/>
          <p:cNvSpPr txBox="1">
            <a:spLocks noChangeArrowheads="1"/>
          </p:cNvSpPr>
          <p:nvPr/>
        </p:nvSpPr>
        <p:spPr bwMode="auto">
          <a:xfrm>
            <a:off x="0" y="2857500"/>
            <a:ext cx="9150350" cy="357188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b="1">
                <a:solidFill>
                  <a:srgbClr val="FF0000"/>
                </a:solidFill>
              </a:rPr>
              <a:t>ACHIEVED BY ENSURING THE FOLLOWING CAPABILITIES ARE IN PLACE: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5"/>
          <p:cNvSpPr>
            <a:spLocks noChangeAspect="1" noChangeArrowheads="1"/>
          </p:cNvSpPr>
          <p:nvPr/>
        </p:nvSpPr>
        <p:spPr bwMode="auto">
          <a:xfrm>
            <a:off x="0" y="0"/>
            <a:ext cx="9144000" cy="691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NZ"/>
          </a:p>
        </p:txBody>
      </p:sp>
      <p:grpSp>
        <p:nvGrpSpPr>
          <p:cNvPr id="2" name="Group 6"/>
          <p:cNvGrpSpPr>
            <a:grpSpLocks noChangeAspect="1"/>
          </p:cNvGrpSpPr>
          <p:nvPr/>
        </p:nvGrpSpPr>
        <p:grpSpPr bwMode="auto">
          <a:xfrm>
            <a:off x="0" y="-61913"/>
            <a:ext cx="9213850" cy="6926263"/>
            <a:chOff x="-1" y="-1"/>
            <a:chExt cx="5804" cy="4363"/>
          </a:xfrm>
        </p:grpSpPr>
        <p:sp>
          <p:nvSpPr>
            <p:cNvPr id="4110" name="AutoShape 5"/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5760" cy="43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NZ"/>
            </a:p>
          </p:txBody>
        </p:sp>
        <p:sp>
          <p:nvSpPr>
            <p:cNvPr id="4111" name="Rectangle 7"/>
            <p:cNvSpPr>
              <a:spLocks noChangeArrowheads="1"/>
            </p:cNvSpPr>
            <p:nvPr/>
          </p:nvSpPr>
          <p:spPr bwMode="auto">
            <a:xfrm>
              <a:off x="-1" y="-1"/>
              <a:ext cx="5760" cy="435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NZ"/>
            </a:p>
          </p:txBody>
        </p:sp>
        <p:grpSp>
          <p:nvGrpSpPr>
            <p:cNvPr id="3" name="Group 2101"/>
            <p:cNvGrpSpPr>
              <a:grpSpLocks/>
            </p:cNvGrpSpPr>
            <p:nvPr/>
          </p:nvGrpSpPr>
          <p:grpSpPr bwMode="auto">
            <a:xfrm>
              <a:off x="0" y="0"/>
              <a:ext cx="5803" cy="4362"/>
              <a:chOff x="0" y="0"/>
              <a:chExt cx="5803" cy="4362"/>
            </a:xfrm>
          </p:grpSpPr>
          <p:grpSp>
            <p:nvGrpSpPr>
              <p:cNvPr id="4" name="Group 47"/>
              <p:cNvGrpSpPr>
                <a:grpSpLocks/>
              </p:cNvGrpSpPr>
              <p:nvPr/>
            </p:nvGrpSpPr>
            <p:grpSpPr bwMode="auto">
              <a:xfrm>
                <a:off x="0" y="0"/>
                <a:ext cx="5798" cy="4356"/>
                <a:chOff x="0" y="0"/>
                <a:chExt cx="5798" cy="4356"/>
              </a:xfrm>
            </p:grpSpPr>
            <p:sp>
              <p:nvSpPr>
                <p:cNvPr id="6128" name="Rectangle 8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5798" cy="228"/>
                </a:xfrm>
                <a:prstGeom prst="rect">
                  <a:avLst/>
                </a:prstGeom>
                <a:solidFill>
                  <a:srgbClr val="0080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NZ"/>
                </a:p>
              </p:txBody>
            </p:sp>
            <p:sp>
              <p:nvSpPr>
                <p:cNvPr id="6129" name="Rectangle 9"/>
                <p:cNvSpPr>
                  <a:spLocks noChangeArrowheads="1"/>
                </p:cNvSpPr>
                <p:nvPr/>
              </p:nvSpPr>
              <p:spPr bwMode="auto">
                <a:xfrm>
                  <a:off x="0" y="228"/>
                  <a:ext cx="5798" cy="222"/>
                </a:xfrm>
                <a:prstGeom prst="rect">
                  <a:avLst/>
                </a:prstGeom>
                <a:solidFill>
                  <a:srgbClr val="0082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NZ"/>
                </a:p>
              </p:txBody>
            </p:sp>
            <p:sp>
              <p:nvSpPr>
                <p:cNvPr id="6130" name="Rectangle 10"/>
                <p:cNvSpPr>
                  <a:spLocks noChangeArrowheads="1"/>
                </p:cNvSpPr>
                <p:nvPr/>
              </p:nvSpPr>
              <p:spPr bwMode="auto">
                <a:xfrm>
                  <a:off x="0" y="450"/>
                  <a:ext cx="5798" cy="152"/>
                </a:xfrm>
                <a:prstGeom prst="rect">
                  <a:avLst/>
                </a:prstGeom>
                <a:solidFill>
                  <a:srgbClr val="0084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NZ"/>
                </a:p>
              </p:txBody>
            </p:sp>
            <p:sp>
              <p:nvSpPr>
                <p:cNvPr id="6131" name="Rectangle 11"/>
                <p:cNvSpPr>
                  <a:spLocks noChangeArrowheads="1"/>
                </p:cNvSpPr>
                <p:nvPr/>
              </p:nvSpPr>
              <p:spPr bwMode="auto">
                <a:xfrm>
                  <a:off x="0" y="602"/>
                  <a:ext cx="5798" cy="136"/>
                </a:xfrm>
                <a:prstGeom prst="rect">
                  <a:avLst/>
                </a:prstGeom>
                <a:solidFill>
                  <a:srgbClr val="0086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NZ"/>
                </a:p>
              </p:txBody>
            </p:sp>
            <p:sp>
              <p:nvSpPr>
                <p:cNvPr id="6132" name="Rectangle 12"/>
                <p:cNvSpPr>
                  <a:spLocks noChangeArrowheads="1"/>
                </p:cNvSpPr>
                <p:nvPr/>
              </p:nvSpPr>
              <p:spPr bwMode="auto">
                <a:xfrm>
                  <a:off x="0" y="738"/>
                  <a:ext cx="5798" cy="119"/>
                </a:xfrm>
                <a:prstGeom prst="rect">
                  <a:avLst/>
                </a:prstGeom>
                <a:solidFill>
                  <a:srgbClr val="0088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NZ"/>
                </a:p>
              </p:txBody>
            </p:sp>
            <p:sp>
              <p:nvSpPr>
                <p:cNvPr id="6133" name="Rectangle 13"/>
                <p:cNvSpPr>
                  <a:spLocks noChangeArrowheads="1"/>
                </p:cNvSpPr>
                <p:nvPr/>
              </p:nvSpPr>
              <p:spPr bwMode="auto">
                <a:xfrm>
                  <a:off x="0" y="857"/>
                  <a:ext cx="5798" cy="119"/>
                </a:xfrm>
                <a:prstGeom prst="rect">
                  <a:avLst/>
                </a:prstGeom>
                <a:solidFill>
                  <a:srgbClr val="008A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NZ"/>
                </a:p>
              </p:txBody>
            </p:sp>
            <p:sp>
              <p:nvSpPr>
                <p:cNvPr id="6134" name="Rectangle 14"/>
                <p:cNvSpPr>
                  <a:spLocks noChangeArrowheads="1"/>
                </p:cNvSpPr>
                <p:nvPr/>
              </p:nvSpPr>
              <p:spPr bwMode="auto">
                <a:xfrm>
                  <a:off x="0" y="976"/>
                  <a:ext cx="5798" cy="86"/>
                </a:xfrm>
                <a:prstGeom prst="rect">
                  <a:avLst/>
                </a:prstGeom>
                <a:solidFill>
                  <a:srgbClr val="008C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NZ"/>
                </a:p>
              </p:txBody>
            </p:sp>
            <p:sp>
              <p:nvSpPr>
                <p:cNvPr id="6135" name="Rectangle 15"/>
                <p:cNvSpPr>
                  <a:spLocks noChangeArrowheads="1"/>
                </p:cNvSpPr>
                <p:nvPr/>
              </p:nvSpPr>
              <p:spPr bwMode="auto">
                <a:xfrm>
                  <a:off x="0" y="1062"/>
                  <a:ext cx="5798" cy="102"/>
                </a:xfrm>
                <a:prstGeom prst="rect">
                  <a:avLst/>
                </a:prstGeom>
                <a:solidFill>
                  <a:srgbClr val="008E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NZ"/>
                </a:p>
              </p:txBody>
            </p:sp>
            <p:sp>
              <p:nvSpPr>
                <p:cNvPr id="6136" name="Rectangle 16"/>
                <p:cNvSpPr>
                  <a:spLocks noChangeArrowheads="1"/>
                </p:cNvSpPr>
                <p:nvPr/>
              </p:nvSpPr>
              <p:spPr bwMode="auto">
                <a:xfrm>
                  <a:off x="0" y="1164"/>
                  <a:ext cx="5798" cy="86"/>
                </a:xfrm>
                <a:prstGeom prst="rect">
                  <a:avLst/>
                </a:prstGeom>
                <a:solidFill>
                  <a:srgbClr val="0090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NZ"/>
                </a:p>
              </p:txBody>
            </p:sp>
            <p:sp>
              <p:nvSpPr>
                <p:cNvPr id="6137" name="Rectangle 17"/>
                <p:cNvSpPr>
                  <a:spLocks noChangeArrowheads="1"/>
                </p:cNvSpPr>
                <p:nvPr/>
              </p:nvSpPr>
              <p:spPr bwMode="auto">
                <a:xfrm>
                  <a:off x="0" y="1250"/>
                  <a:ext cx="5798" cy="83"/>
                </a:xfrm>
                <a:prstGeom prst="rect">
                  <a:avLst/>
                </a:prstGeom>
                <a:solidFill>
                  <a:srgbClr val="0092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NZ"/>
                </a:p>
              </p:txBody>
            </p:sp>
            <p:sp>
              <p:nvSpPr>
                <p:cNvPr id="6138" name="Rectangle 18"/>
                <p:cNvSpPr>
                  <a:spLocks noChangeArrowheads="1"/>
                </p:cNvSpPr>
                <p:nvPr/>
              </p:nvSpPr>
              <p:spPr bwMode="auto">
                <a:xfrm>
                  <a:off x="0" y="1333"/>
                  <a:ext cx="5798" cy="86"/>
                </a:xfrm>
                <a:prstGeom prst="rect">
                  <a:avLst/>
                </a:prstGeom>
                <a:solidFill>
                  <a:srgbClr val="0094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NZ"/>
                </a:p>
              </p:txBody>
            </p:sp>
            <p:sp>
              <p:nvSpPr>
                <p:cNvPr id="6139" name="Rectangle 19"/>
                <p:cNvSpPr>
                  <a:spLocks noChangeArrowheads="1"/>
                </p:cNvSpPr>
                <p:nvPr/>
              </p:nvSpPr>
              <p:spPr bwMode="auto">
                <a:xfrm>
                  <a:off x="0" y="1419"/>
                  <a:ext cx="5798" cy="69"/>
                </a:xfrm>
                <a:prstGeom prst="rect">
                  <a:avLst/>
                </a:prstGeom>
                <a:solidFill>
                  <a:srgbClr val="0096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NZ"/>
                </a:p>
              </p:txBody>
            </p:sp>
            <p:sp>
              <p:nvSpPr>
                <p:cNvPr id="6140" name="Rectangle 20"/>
                <p:cNvSpPr>
                  <a:spLocks noChangeArrowheads="1"/>
                </p:cNvSpPr>
                <p:nvPr/>
              </p:nvSpPr>
              <p:spPr bwMode="auto">
                <a:xfrm>
                  <a:off x="0" y="1488"/>
                  <a:ext cx="5798" cy="67"/>
                </a:xfrm>
                <a:prstGeom prst="rect">
                  <a:avLst/>
                </a:prstGeom>
                <a:solidFill>
                  <a:srgbClr val="0098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NZ"/>
                </a:p>
              </p:txBody>
            </p:sp>
            <p:sp>
              <p:nvSpPr>
                <p:cNvPr id="6141" name="Rectangle 21"/>
                <p:cNvSpPr>
                  <a:spLocks noChangeArrowheads="1"/>
                </p:cNvSpPr>
                <p:nvPr/>
              </p:nvSpPr>
              <p:spPr bwMode="auto">
                <a:xfrm>
                  <a:off x="0" y="1555"/>
                  <a:ext cx="5798" cy="69"/>
                </a:xfrm>
                <a:prstGeom prst="rect">
                  <a:avLst/>
                </a:prstGeom>
                <a:solidFill>
                  <a:srgbClr val="009A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NZ"/>
                </a:p>
              </p:txBody>
            </p:sp>
            <p:sp>
              <p:nvSpPr>
                <p:cNvPr id="6142" name="Rectangle 22"/>
                <p:cNvSpPr>
                  <a:spLocks noChangeArrowheads="1"/>
                </p:cNvSpPr>
                <p:nvPr/>
              </p:nvSpPr>
              <p:spPr bwMode="auto">
                <a:xfrm>
                  <a:off x="0" y="1624"/>
                  <a:ext cx="5798" cy="83"/>
                </a:xfrm>
                <a:prstGeom prst="rect">
                  <a:avLst/>
                </a:prstGeom>
                <a:solidFill>
                  <a:srgbClr val="009C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NZ"/>
                </a:p>
              </p:txBody>
            </p:sp>
            <p:sp>
              <p:nvSpPr>
                <p:cNvPr id="6143" name="Rectangle 23"/>
                <p:cNvSpPr>
                  <a:spLocks noChangeArrowheads="1"/>
                </p:cNvSpPr>
                <p:nvPr/>
              </p:nvSpPr>
              <p:spPr bwMode="auto">
                <a:xfrm>
                  <a:off x="0" y="1707"/>
                  <a:ext cx="5798" cy="69"/>
                </a:xfrm>
                <a:prstGeom prst="rect">
                  <a:avLst/>
                </a:prstGeom>
                <a:solidFill>
                  <a:srgbClr val="009E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NZ"/>
                </a:p>
              </p:txBody>
            </p:sp>
            <p:sp>
              <p:nvSpPr>
                <p:cNvPr id="6144" name="Rectangle 24"/>
                <p:cNvSpPr>
                  <a:spLocks noChangeArrowheads="1"/>
                </p:cNvSpPr>
                <p:nvPr/>
              </p:nvSpPr>
              <p:spPr bwMode="auto">
                <a:xfrm>
                  <a:off x="0" y="1776"/>
                  <a:ext cx="5798" cy="70"/>
                </a:xfrm>
                <a:prstGeom prst="rect">
                  <a:avLst/>
                </a:prstGeom>
                <a:solidFill>
                  <a:srgbClr val="00A0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NZ"/>
                </a:p>
              </p:txBody>
            </p:sp>
            <p:sp>
              <p:nvSpPr>
                <p:cNvPr id="6145" name="Rectangle 25"/>
                <p:cNvSpPr>
                  <a:spLocks noChangeArrowheads="1"/>
                </p:cNvSpPr>
                <p:nvPr/>
              </p:nvSpPr>
              <p:spPr bwMode="auto">
                <a:xfrm>
                  <a:off x="0" y="1846"/>
                  <a:ext cx="5798" cy="66"/>
                </a:xfrm>
                <a:prstGeom prst="rect">
                  <a:avLst/>
                </a:prstGeom>
                <a:solidFill>
                  <a:srgbClr val="00A2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NZ"/>
                </a:p>
              </p:txBody>
            </p:sp>
            <p:sp>
              <p:nvSpPr>
                <p:cNvPr id="6146" name="Rectangle 26"/>
                <p:cNvSpPr>
                  <a:spLocks noChangeArrowheads="1"/>
                </p:cNvSpPr>
                <p:nvPr/>
              </p:nvSpPr>
              <p:spPr bwMode="auto">
                <a:xfrm>
                  <a:off x="0" y="1912"/>
                  <a:ext cx="5798" cy="69"/>
                </a:xfrm>
                <a:prstGeom prst="rect">
                  <a:avLst/>
                </a:prstGeom>
                <a:solidFill>
                  <a:srgbClr val="00A4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NZ"/>
                </a:p>
              </p:txBody>
            </p:sp>
            <p:sp>
              <p:nvSpPr>
                <p:cNvPr id="6147" name="Rectangle 27"/>
                <p:cNvSpPr>
                  <a:spLocks noChangeArrowheads="1"/>
                </p:cNvSpPr>
                <p:nvPr/>
              </p:nvSpPr>
              <p:spPr bwMode="auto">
                <a:xfrm>
                  <a:off x="0" y="1981"/>
                  <a:ext cx="5798" cy="67"/>
                </a:xfrm>
                <a:prstGeom prst="rect">
                  <a:avLst/>
                </a:prstGeom>
                <a:solidFill>
                  <a:srgbClr val="00A6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NZ"/>
                </a:p>
              </p:txBody>
            </p:sp>
            <p:sp>
              <p:nvSpPr>
                <p:cNvPr id="6148" name="Rectangle 28"/>
                <p:cNvSpPr>
                  <a:spLocks noChangeArrowheads="1"/>
                </p:cNvSpPr>
                <p:nvPr/>
              </p:nvSpPr>
              <p:spPr bwMode="auto">
                <a:xfrm>
                  <a:off x="0" y="2048"/>
                  <a:ext cx="5798" cy="69"/>
                </a:xfrm>
                <a:prstGeom prst="rect">
                  <a:avLst/>
                </a:prstGeom>
                <a:solidFill>
                  <a:srgbClr val="00A8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NZ"/>
                </a:p>
              </p:txBody>
            </p:sp>
            <p:sp>
              <p:nvSpPr>
                <p:cNvPr id="6149" name="Rectangle 29"/>
                <p:cNvSpPr>
                  <a:spLocks noChangeArrowheads="1"/>
                </p:cNvSpPr>
                <p:nvPr/>
              </p:nvSpPr>
              <p:spPr bwMode="auto">
                <a:xfrm>
                  <a:off x="0" y="2117"/>
                  <a:ext cx="5798" cy="66"/>
                </a:xfrm>
                <a:prstGeom prst="rect">
                  <a:avLst/>
                </a:prstGeom>
                <a:solidFill>
                  <a:srgbClr val="00AA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NZ"/>
                </a:p>
              </p:txBody>
            </p:sp>
            <p:sp>
              <p:nvSpPr>
                <p:cNvPr id="6150" name="Rectangle 30"/>
                <p:cNvSpPr>
                  <a:spLocks noChangeArrowheads="1"/>
                </p:cNvSpPr>
                <p:nvPr/>
              </p:nvSpPr>
              <p:spPr bwMode="auto">
                <a:xfrm>
                  <a:off x="0" y="2183"/>
                  <a:ext cx="5798" cy="86"/>
                </a:xfrm>
                <a:prstGeom prst="rect">
                  <a:avLst/>
                </a:prstGeom>
                <a:solidFill>
                  <a:srgbClr val="00AC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NZ"/>
                </a:p>
              </p:txBody>
            </p:sp>
            <p:sp>
              <p:nvSpPr>
                <p:cNvPr id="6151" name="Rectangle 31"/>
                <p:cNvSpPr>
                  <a:spLocks noChangeArrowheads="1"/>
                </p:cNvSpPr>
                <p:nvPr/>
              </p:nvSpPr>
              <p:spPr bwMode="auto">
                <a:xfrm>
                  <a:off x="0" y="2269"/>
                  <a:ext cx="5798" cy="70"/>
                </a:xfrm>
                <a:prstGeom prst="rect">
                  <a:avLst/>
                </a:prstGeom>
                <a:solidFill>
                  <a:srgbClr val="00AE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NZ"/>
                </a:p>
              </p:txBody>
            </p:sp>
            <p:sp>
              <p:nvSpPr>
                <p:cNvPr id="6152" name="Rectangle 32"/>
                <p:cNvSpPr>
                  <a:spLocks noChangeArrowheads="1"/>
                </p:cNvSpPr>
                <p:nvPr/>
              </p:nvSpPr>
              <p:spPr bwMode="auto">
                <a:xfrm>
                  <a:off x="0" y="2339"/>
                  <a:ext cx="5798" cy="66"/>
                </a:xfrm>
                <a:prstGeom prst="rect">
                  <a:avLst/>
                </a:prstGeom>
                <a:solidFill>
                  <a:srgbClr val="00B0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NZ"/>
                </a:p>
              </p:txBody>
            </p:sp>
            <p:sp>
              <p:nvSpPr>
                <p:cNvPr id="6153" name="Rectangle 33"/>
                <p:cNvSpPr>
                  <a:spLocks noChangeArrowheads="1"/>
                </p:cNvSpPr>
                <p:nvPr/>
              </p:nvSpPr>
              <p:spPr bwMode="auto">
                <a:xfrm>
                  <a:off x="0" y="2405"/>
                  <a:ext cx="5798" cy="86"/>
                </a:xfrm>
                <a:prstGeom prst="rect">
                  <a:avLst/>
                </a:prstGeom>
                <a:solidFill>
                  <a:srgbClr val="00B2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NZ"/>
                </a:p>
              </p:txBody>
            </p:sp>
            <p:sp>
              <p:nvSpPr>
                <p:cNvPr id="6154" name="Rectangle 34"/>
                <p:cNvSpPr>
                  <a:spLocks noChangeArrowheads="1"/>
                </p:cNvSpPr>
                <p:nvPr/>
              </p:nvSpPr>
              <p:spPr bwMode="auto">
                <a:xfrm>
                  <a:off x="0" y="2491"/>
                  <a:ext cx="5798" cy="86"/>
                </a:xfrm>
                <a:prstGeom prst="rect">
                  <a:avLst/>
                </a:prstGeom>
                <a:solidFill>
                  <a:srgbClr val="00B4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NZ"/>
                </a:p>
              </p:txBody>
            </p:sp>
            <p:sp>
              <p:nvSpPr>
                <p:cNvPr id="6155" name="Rectangle 35"/>
                <p:cNvSpPr>
                  <a:spLocks noChangeArrowheads="1"/>
                </p:cNvSpPr>
                <p:nvPr/>
              </p:nvSpPr>
              <p:spPr bwMode="auto">
                <a:xfrm>
                  <a:off x="0" y="2577"/>
                  <a:ext cx="5798" cy="66"/>
                </a:xfrm>
                <a:prstGeom prst="rect">
                  <a:avLst/>
                </a:prstGeom>
                <a:solidFill>
                  <a:srgbClr val="00B6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NZ"/>
                </a:p>
              </p:txBody>
            </p:sp>
            <p:sp>
              <p:nvSpPr>
                <p:cNvPr id="6156" name="Rectangle 36"/>
                <p:cNvSpPr>
                  <a:spLocks noChangeArrowheads="1"/>
                </p:cNvSpPr>
                <p:nvPr/>
              </p:nvSpPr>
              <p:spPr bwMode="auto">
                <a:xfrm>
                  <a:off x="0" y="2643"/>
                  <a:ext cx="5798" cy="86"/>
                </a:xfrm>
                <a:prstGeom prst="rect">
                  <a:avLst/>
                </a:prstGeom>
                <a:solidFill>
                  <a:srgbClr val="00B8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NZ"/>
                </a:p>
              </p:txBody>
            </p:sp>
            <p:sp>
              <p:nvSpPr>
                <p:cNvPr id="6157" name="Rectangle 37"/>
                <p:cNvSpPr>
                  <a:spLocks noChangeArrowheads="1"/>
                </p:cNvSpPr>
                <p:nvPr/>
              </p:nvSpPr>
              <p:spPr bwMode="auto">
                <a:xfrm>
                  <a:off x="0" y="2729"/>
                  <a:ext cx="5798" cy="102"/>
                </a:xfrm>
                <a:prstGeom prst="rect">
                  <a:avLst/>
                </a:prstGeom>
                <a:solidFill>
                  <a:srgbClr val="00BA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NZ"/>
                </a:p>
              </p:txBody>
            </p:sp>
            <p:sp>
              <p:nvSpPr>
                <p:cNvPr id="6158" name="Rectangle 38"/>
                <p:cNvSpPr>
                  <a:spLocks noChangeArrowheads="1"/>
                </p:cNvSpPr>
                <p:nvPr/>
              </p:nvSpPr>
              <p:spPr bwMode="auto">
                <a:xfrm>
                  <a:off x="0" y="2831"/>
                  <a:ext cx="5798" cy="103"/>
                </a:xfrm>
                <a:prstGeom prst="rect">
                  <a:avLst/>
                </a:prstGeom>
                <a:solidFill>
                  <a:srgbClr val="00BC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NZ"/>
                </a:p>
              </p:txBody>
            </p:sp>
            <p:sp>
              <p:nvSpPr>
                <p:cNvPr id="6159" name="Rectangle 39"/>
                <p:cNvSpPr>
                  <a:spLocks noChangeArrowheads="1"/>
                </p:cNvSpPr>
                <p:nvPr/>
              </p:nvSpPr>
              <p:spPr bwMode="auto">
                <a:xfrm>
                  <a:off x="0" y="2934"/>
                  <a:ext cx="5798" cy="103"/>
                </a:xfrm>
                <a:prstGeom prst="rect">
                  <a:avLst/>
                </a:prstGeom>
                <a:solidFill>
                  <a:srgbClr val="00BE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NZ"/>
                </a:p>
              </p:txBody>
            </p:sp>
            <p:sp>
              <p:nvSpPr>
                <p:cNvPr id="6160" name="Rectangle 40"/>
                <p:cNvSpPr>
                  <a:spLocks noChangeArrowheads="1"/>
                </p:cNvSpPr>
                <p:nvPr/>
              </p:nvSpPr>
              <p:spPr bwMode="auto">
                <a:xfrm>
                  <a:off x="0" y="3037"/>
                  <a:ext cx="5798" cy="119"/>
                </a:xfrm>
                <a:prstGeom prst="rect">
                  <a:avLst/>
                </a:prstGeom>
                <a:solidFill>
                  <a:srgbClr val="00C0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NZ"/>
                </a:p>
              </p:txBody>
            </p:sp>
            <p:sp>
              <p:nvSpPr>
                <p:cNvPr id="6161" name="Rectangle 41"/>
                <p:cNvSpPr>
                  <a:spLocks noChangeArrowheads="1"/>
                </p:cNvSpPr>
                <p:nvPr/>
              </p:nvSpPr>
              <p:spPr bwMode="auto">
                <a:xfrm>
                  <a:off x="0" y="3156"/>
                  <a:ext cx="5798" cy="119"/>
                </a:xfrm>
                <a:prstGeom prst="rect">
                  <a:avLst/>
                </a:prstGeom>
                <a:solidFill>
                  <a:srgbClr val="00C2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NZ"/>
                </a:p>
              </p:txBody>
            </p:sp>
            <p:sp>
              <p:nvSpPr>
                <p:cNvPr id="6162" name="Rectangle 42"/>
                <p:cNvSpPr>
                  <a:spLocks noChangeArrowheads="1"/>
                </p:cNvSpPr>
                <p:nvPr/>
              </p:nvSpPr>
              <p:spPr bwMode="auto">
                <a:xfrm>
                  <a:off x="0" y="3275"/>
                  <a:ext cx="5798" cy="152"/>
                </a:xfrm>
                <a:prstGeom prst="rect">
                  <a:avLst/>
                </a:prstGeom>
                <a:solidFill>
                  <a:srgbClr val="00C4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NZ"/>
                </a:p>
              </p:txBody>
            </p:sp>
            <p:sp>
              <p:nvSpPr>
                <p:cNvPr id="6163" name="Rectangle 43"/>
                <p:cNvSpPr>
                  <a:spLocks noChangeArrowheads="1"/>
                </p:cNvSpPr>
                <p:nvPr/>
              </p:nvSpPr>
              <p:spPr bwMode="auto">
                <a:xfrm>
                  <a:off x="0" y="3427"/>
                  <a:ext cx="5798" cy="185"/>
                </a:xfrm>
                <a:prstGeom prst="rect">
                  <a:avLst/>
                </a:prstGeom>
                <a:solidFill>
                  <a:srgbClr val="00C6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NZ"/>
                </a:p>
              </p:txBody>
            </p:sp>
            <p:sp>
              <p:nvSpPr>
                <p:cNvPr id="6164" name="Rectangle 44"/>
                <p:cNvSpPr>
                  <a:spLocks noChangeArrowheads="1"/>
                </p:cNvSpPr>
                <p:nvPr/>
              </p:nvSpPr>
              <p:spPr bwMode="auto">
                <a:xfrm>
                  <a:off x="0" y="3612"/>
                  <a:ext cx="5798" cy="238"/>
                </a:xfrm>
                <a:prstGeom prst="rect">
                  <a:avLst/>
                </a:prstGeom>
                <a:solidFill>
                  <a:srgbClr val="00C8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NZ"/>
                </a:p>
              </p:txBody>
            </p:sp>
            <p:sp>
              <p:nvSpPr>
                <p:cNvPr id="6165" name="Rectangle 45"/>
                <p:cNvSpPr>
                  <a:spLocks noChangeArrowheads="1"/>
                </p:cNvSpPr>
                <p:nvPr/>
              </p:nvSpPr>
              <p:spPr bwMode="auto">
                <a:xfrm>
                  <a:off x="0" y="3850"/>
                  <a:ext cx="5798" cy="357"/>
                </a:xfrm>
                <a:prstGeom prst="rect">
                  <a:avLst/>
                </a:prstGeom>
                <a:solidFill>
                  <a:srgbClr val="00CA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NZ"/>
                </a:p>
              </p:txBody>
            </p:sp>
            <p:sp>
              <p:nvSpPr>
                <p:cNvPr id="6166" name="Rectangle 46"/>
                <p:cNvSpPr>
                  <a:spLocks noChangeArrowheads="1"/>
                </p:cNvSpPr>
                <p:nvPr/>
              </p:nvSpPr>
              <p:spPr bwMode="auto">
                <a:xfrm>
                  <a:off x="0" y="4207"/>
                  <a:ext cx="5798" cy="149"/>
                </a:xfrm>
                <a:prstGeom prst="rect">
                  <a:avLst/>
                </a:prstGeom>
                <a:solidFill>
                  <a:srgbClr val="00CC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NZ"/>
                </a:p>
              </p:txBody>
            </p:sp>
          </p:grpSp>
          <p:grpSp>
            <p:nvGrpSpPr>
              <p:cNvPr id="5" name="Group 2009"/>
              <p:cNvGrpSpPr>
                <a:grpSpLocks/>
              </p:cNvGrpSpPr>
              <p:nvPr/>
            </p:nvGrpSpPr>
            <p:grpSpPr bwMode="auto">
              <a:xfrm>
                <a:off x="198" y="1158"/>
                <a:ext cx="5605" cy="3204"/>
                <a:chOff x="198" y="1158"/>
                <a:chExt cx="5605" cy="3204"/>
              </a:xfrm>
            </p:grpSpPr>
            <p:grpSp>
              <p:nvGrpSpPr>
                <p:cNvPr id="6" name="Group 51"/>
                <p:cNvGrpSpPr>
                  <a:grpSpLocks/>
                </p:cNvGrpSpPr>
                <p:nvPr/>
              </p:nvGrpSpPr>
              <p:grpSpPr bwMode="auto">
                <a:xfrm>
                  <a:off x="528" y="2931"/>
                  <a:ext cx="5267" cy="1425"/>
                  <a:chOff x="528" y="2931"/>
                  <a:chExt cx="5267" cy="1425"/>
                </a:xfrm>
              </p:grpSpPr>
              <p:sp>
                <p:nvSpPr>
                  <p:cNvPr id="6125" name="Rectangle 48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2931"/>
                    <a:ext cx="5267" cy="1425"/>
                  </a:xfrm>
                  <a:prstGeom prst="rect">
                    <a:avLst/>
                  </a:prstGeom>
                  <a:solidFill>
                    <a:srgbClr val="0066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6126" name="Picture 49"/>
                  <p:cNvPicPr>
                    <a:picLocks noChangeAspect="1" noChangeArrowheads="1"/>
                  </p:cNvPicPr>
                  <p:nvPr/>
                </p:nvPicPr>
                <p:blipFill>
                  <a:blip r:embed="rId2"/>
                  <a:srcRect/>
                  <a:stretch>
                    <a:fillRect/>
                  </a:stretch>
                </p:blipFill>
                <p:spPr bwMode="auto">
                  <a:xfrm>
                    <a:off x="530" y="2931"/>
                    <a:ext cx="5264" cy="1423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6127" name="Rectangle 50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2931"/>
                    <a:ext cx="5267" cy="1425"/>
                  </a:xfrm>
                  <a:prstGeom prst="rect">
                    <a:avLst/>
                  </a:prstGeom>
                  <a:solidFill>
                    <a:srgbClr val="0066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</p:grpSp>
            <p:grpSp>
              <p:nvGrpSpPr>
                <p:cNvPr id="7" name="Group 55"/>
                <p:cNvGrpSpPr>
                  <a:grpSpLocks/>
                </p:cNvGrpSpPr>
                <p:nvPr/>
              </p:nvGrpSpPr>
              <p:grpSpPr bwMode="auto">
                <a:xfrm>
                  <a:off x="208" y="1158"/>
                  <a:ext cx="5595" cy="3204"/>
                  <a:chOff x="208" y="1158"/>
                  <a:chExt cx="5595" cy="3204"/>
                </a:xfrm>
              </p:grpSpPr>
              <p:sp>
                <p:nvSpPr>
                  <p:cNvPr id="6122" name="Rectangle 52"/>
                  <p:cNvSpPr>
                    <a:spLocks noChangeArrowheads="1"/>
                  </p:cNvSpPr>
                  <p:nvPr/>
                </p:nvSpPr>
                <p:spPr bwMode="auto">
                  <a:xfrm>
                    <a:off x="208" y="1158"/>
                    <a:ext cx="5590" cy="3198"/>
                  </a:xfrm>
                  <a:prstGeom prst="rect">
                    <a:avLst/>
                  </a:prstGeom>
                  <a:solidFill>
                    <a:srgbClr val="0066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6123" name="Freeform 53"/>
                  <p:cNvSpPr>
                    <a:spLocks/>
                  </p:cNvSpPr>
                  <p:nvPr/>
                </p:nvSpPr>
                <p:spPr bwMode="auto">
                  <a:xfrm>
                    <a:off x="210" y="1160"/>
                    <a:ext cx="5584" cy="3194"/>
                  </a:xfrm>
                  <a:custGeom>
                    <a:avLst/>
                    <a:gdLst>
                      <a:gd name="T0" fmla="*/ 332 w 5584"/>
                      <a:gd name="T1" fmla="*/ 1778 h 3194"/>
                      <a:gd name="T2" fmla="*/ 0 w 5584"/>
                      <a:gd name="T3" fmla="*/ 1778 h 3194"/>
                      <a:gd name="T4" fmla="*/ 0 w 5584"/>
                      <a:gd name="T5" fmla="*/ 3194 h 3194"/>
                      <a:gd name="T6" fmla="*/ 5584 w 5584"/>
                      <a:gd name="T7" fmla="*/ 3194 h 3194"/>
                      <a:gd name="T8" fmla="*/ 5584 w 5584"/>
                      <a:gd name="T9" fmla="*/ 0 h 3194"/>
                      <a:gd name="T10" fmla="*/ 332 w 5584"/>
                      <a:gd name="T11" fmla="*/ 0 h 3194"/>
                      <a:gd name="T12" fmla="*/ 332 w 5584"/>
                      <a:gd name="T13" fmla="*/ 1778 h 3194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5584"/>
                      <a:gd name="T22" fmla="*/ 0 h 3194"/>
                      <a:gd name="T23" fmla="*/ 5584 w 5584"/>
                      <a:gd name="T24" fmla="*/ 3194 h 3194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5584" h="3194">
                        <a:moveTo>
                          <a:pt x="332" y="1778"/>
                        </a:moveTo>
                        <a:lnTo>
                          <a:pt x="0" y="1778"/>
                        </a:lnTo>
                        <a:lnTo>
                          <a:pt x="0" y="3194"/>
                        </a:lnTo>
                        <a:lnTo>
                          <a:pt x="5584" y="3194"/>
                        </a:lnTo>
                        <a:lnTo>
                          <a:pt x="5584" y="0"/>
                        </a:lnTo>
                        <a:lnTo>
                          <a:pt x="332" y="0"/>
                        </a:lnTo>
                        <a:lnTo>
                          <a:pt x="332" y="1778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6124" name="Rectangle 54"/>
                  <p:cNvSpPr>
                    <a:spLocks noChangeArrowheads="1"/>
                  </p:cNvSpPr>
                  <p:nvPr/>
                </p:nvSpPr>
                <p:spPr bwMode="auto">
                  <a:xfrm>
                    <a:off x="213" y="1164"/>
                    <a:ext cx="5590" cy="3198"/>
                  </a:xfrm>
                  <a:prstGeom prst="rect">
                    <a:avLst/>
                  </a:prstGeom>
                  <a:solidFill>
                    <a:srgbClr val="0066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</p:grpSp>
            <p:grpSp>
              <p:nvGrpSpPr>
                <p:cNvPr id="8" name="Group 566"/>
                <p:cNvGrpSpPr>
                  <a:grpSpLocks/>
                </p:cNvGrpSpPr>
                <p:nvPr/>
              </p:nvGrpSpPr>
              <p:grpSpPr bwMode="auto">
                <a:xfrm>
                  <a:off x="647" y="1158"/>
                  <a:ext cx="4517" cy="29"/>
                  <a:chOff x="647" y="1158"/>
                  <a:chExt cx="4517" cy="29"/>
                </a:xfrm>
              </p:grpSpPr>
              <p:grpSp>
                <p:nvGrpSpPr>
                  <p:cNvPr id="9" name="Group 256"/>
                  <p:cNvGrpSpPr>
                    <a:grpSpLocks/>
                  </p:cNvGrpSpPr>
                  <p:nvPr/>
                </p:nvGrpSpPr>
                <p:grpSpPr bwMode="auto">
                  <a:xfrm>
                    <a:off x="647" y="1158"/>
                    <a:ext cx="1612" cy="29"/>
                    <a:chOff x="647" y="1158"/>
                    <a:chExt cx="1612" cy="29"/>
                  </a:xfrm>
                </p:grpSpPr>
                <p:sp>
                  <p:nvSpPr>
                    <p:cNvPr id="5922" name="Rectangle 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47" y="1158"/>
                      <a:ext cx="53" cy="29"/>
                    </a:xfrm>
                    <a:prstGeom prst="rect">
                      <a:avLst/>
                    </a:prstGeom>
                    <a:solidFill>
                      <a:srgbClr val="007F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923" name="Picture 57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"/>
                    <a:srcRect/>
                    <a:stretch>
                      <a:fillRect/>
                    </a:stretch>
                  </p:blipFill>
                  <p:spPr bwMode="auto">
                    <a:xfrm>
                      <a:off x="647" y="1158"/>
                      <a:ext cx="53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924" name="Rectangle 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47" y="1158"/>
                      <a:ext cx="53" cy="29"/>
                    </a:xfrm>
                    <a:prstGeom prst="rect">
                      <a:avLst/>
                    </a:prstGeom>
                    <a:solidFill>
                      <a:srgbClr val="007F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925" name="Rectangle 5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00" y="1158"/>
                      <a:ext cx="56" cy="29"/>
                    </a:xfrm>
                    <a:prstGeom prst="rect">
                      <a:avLst/>
                    </a:prstGeom>
                    <a:solidFill>
                      <a:srgbClr val="0055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926" name="Picture 60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"/>
                    <a:srcRect/>
                    <a:stretch>
                      <a:fillRect/>
                    </a:stretch>
                  </p:blipFill>
                  <p:spPr bwMode="auto">
                    <a:xfrm>
                      <a:off x="700" y="1158"/>
                      <a:ext cx="56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927" name="Rectangle 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00" y="1158"/>
                      <a:ext cx="56" cy="29"/>
                    </a:xfrm>
                    <a:prstGeom prst="rect">
                      <a:avLst/>
                    </a:prstGeom>
                    <a:solidFill>
                      <a:srgbClr val="0055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928" name="Rectangle 6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56" y="1158"/>
                      <a:ext cx="53" cy="29"/>
                    </a:xfrm>
                    <a:prstGeom prst="rect">
                      <a:avLst/>
                    </a:prstGeom>
                    <a:solidFill>
                      <a:srgbClr val="003F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929" name="Picture 63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"/>
                    <a:srcRect/>
                    <a:stretch>
                      <a:fillRect/>
                    </a:stretch>
                  </p:blipFill>
                  <p:spPr bwMode="auto">
                    <a:xfrm>
                      <a:off x="756" y="1158"/>
                      <a:ext cx="53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930" name="Rectangle 6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56" y="1158"/>
                      <a:ext cx="53" cy="29"/>
                    </a:xfrm>
                    <a:prstGeom prst="rect">
                      <a:avLst/>
                    </a:prstGeom>
                    <a:solidFill>
                      <a:srgbClr val="003F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931" name="Rectangle 6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09" y="1158"/>
                      <a:ext cx="56" cy="29"/>
                    </a:xfrm>
                    <a:prstGeom prst="rect">
                      <a:avLst/>
                    </a:prstGeom>
                    <a:solidFill>
                      <a:srgbClr val="0066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932" name="Picture 66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6"/>
                    <a:srcRect/>
                    <a:stretch>
                      <a:fillRect/>
                    </a:stretch>
                  </p:blipFill>
                  <p:spPr bwMode="auto">
                    <a:xfrm>
                      <a:off x="809" y="1158"/>
                      <a:ext cx="56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933" name="Rectangle 6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09" y="1158"/>
                      <a:ext cx="56" cy="29"/>
                    </a:xfrm>
                    <a:prstGeom prst="rect">
                      <a:avLst/>
                    </a:prstGeom>
                    <a:solidFill>
                      <a:srgbClr val="0066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934" name="Rectangle 6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65" y="1158"/>
                      <a:ext cx="36" cy="29"/>
                    </a:xfrm>
                    <a:prstGeom prst="rect">
                      <a:avLst/>
                    </a:prstGeom>
                    <a:solidFill>
                      <a:srgbClr val="0055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935" name="Picture 69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7"/>
                    <a:srcRect/>
                    <a:stretch>
                      <a:fillRect/>
                    </a:stretch>
                  </p:blipFill>
                  <p:spPr bwMode="auto">
                    <a:xfrm>
                      <a:off x="865" y="1158"/>
                      <a:ext cx="36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936" name="Rectangle 7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65" y="1158"/>
                      <a:ext cx="36" cy="29"/>
                    </a:xfrm>
                    <a:prstGeom prst="rect">
                      <a:avLst/>
                    </a:prstGeom>
                    <a:solidFill>
                      <a:srgbClr val="0055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937" name="Rectangle 7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01" y="1158"/>
                      <a:ext cx="53" cy="29"/>
                    </a:xfrm>
                    <a:prstGeom prst="rect">
                      <a:avLst/>
                    </a:prstGeom>
                    <a:solidFill>
                      <a:srgbClr val="0048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938" name="Picture 72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8"/>
                    <a:srcRect/>
                    <a:stretch>
                      <a:fillRect/>
                    </a:stretch>
                  </p:blipFill>
                  <p:spPr bwMode="auto">
                    <a:xfrm>
                      <a:off x="901" y="1158"/>
                      <a:ext cx="53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939" name="Rectangle 7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01" y="1158"/>
                      <a:ext cx="53" cy="29"/>
                    </a:xfrm>
                    <a:prstGeom prst="rect">
                      <a:avLst/>
                    </a:prstGeom>
                    <a:solidFill>
                      <a:srgbClr val="0048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940" name="Rectangle 7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54" y="1158"/>
                      <a:ext cx="37" cy="29"/>
                    </a:xfrm>
                    <a:prstGeom prst="rect">
                      <a:avLst/>
                    </a:prstGeom>
                    <a:solidFill>
                      <a:srgbClr val="005F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941" name="Picture 75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9"/>
                    <a:srcRect/>
                    <a:stretch>
                      <a:fillRect/>
                    </a:stretch>
                  </p:blipFill>
                  <p:spPr bwMode="auto">
                    <a:xfrm>
                      <a:off x="954" y="1158"/>
                      <a:ext cx="37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942" name="Rectangle 7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54" y="1158"/>
                      <a:ext cx="37" cy="29"/>
                    </a:xfrm>
                    <a:prstGeom prst="rect">
                      <a:avLst/>
                    </a:prstGeom>
                    <a:solidFill>
                      <a:srgbClr val="005F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943" name="Rectangle 7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91" y="1158"/>
                      <a:ext cx="36" cy="29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944" name="Picture 78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0"/>
                    <a:srcRect/>
                    <a:stretch>
                      <a:fillRect/>
                    </a:stretch>
                  </p:blipFill>
                  <p:spPr bwMode="auto">
                    <a:xfrm>
                      <a:off x="991" y="1158"/>
                      <a:ext cx="36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945" name="Rectangle 7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91" y="1158"/>
                      <a:ext cx="36" cy="29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946" name="Rectangle 8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27" y="1158"/>
                      <a:ext cx="36" cy="29"/>
                    </a:xfrm>
                    <a:prstGeom prst="rect">
                      <a:avLst/>
                    </a:prstGeom>
                    <a:solidFill>
                      <a:srgbClr val="004C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947" name="Picture 81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1"/>
                    <a:srcRect/>
                    <a:stretch>
                      <a:fillRect/>
                    </a:stretch>
                  </p:blipFill>
                  <p:spPr bwMode="auto">
                    <a:xfrm>
                      <a:off x="1027" y="1158"/>
                      <a:ext cx="36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948" name="Rectangle 8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27" y="1158"/>
                      <a:ext cx="36" cy="29"/>
                    </a:xfrm>
                    <a:prstGeom prst="rect">
                      <a:avLst/>
                    </a:prstGeom>
                    <a:solidFill>
                      <a:srgbClr val="004C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949" name="Rectangle 8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63" y="1158"/>
                      <a:ext cx="37" cy="29"/>
                    </a:xfrm>
                    <a:prstGeom prst="rect">
                      <a:avLst/>
                    </a:prstGeom>
                    <a:solidFill>
                      <a:srgbClr val="005C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950" name="Picture 84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2"/>
                    <a:srcRect/>
                    <a:stretch>
                      <a:fillRect/>
                    </a:stretch>
                  </p:blipFill>
                  <p:spPr bwMode="auto">
                    <a:xfrm>
                      <a:off x="1063" y="1158"/>
                      <a:ext cx="37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951" name="Rectangle 8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63" y="1158"/>
                      <a:ext cx="37" cy="29"/>
                    </a:xfrm>
                    <a:prstGeom prst="rect">
                      <a:avLst/>
                    </a:prstGeom>
                    <a:solidFill>
                      <a:srgbClr val="005C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952" name="Rectangle 8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00" y="1158"/>
                      <a:ext cx="36" cy="29"/>
                    </a:xfrm>
                    <a:prstGeom prst="rect">
                      <a:avLst/>
                    </a:prstGeom>
                    <a:solidFill>
                      <a:srgbClr val="0055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953" name="Picture 87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3"/>
                    <a:srcRect/>
                    <a:stretch>
                      <a:fillRect/>
                    </a:stretch>
                  </p:blipFill>
                  <p:spPr bwMode="auto">
                    <a:xfrm>
                      <a:off x="1100" y="1158"/>
                      <a:ext cx="36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954" name="Rectangle 8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00" y="1158"/>
                      <a:ext cx="36" cy="29"/>
                    </a:xfrm>
                    <a:prstGeom prst="rect">
                      <a:avLst/>
                    </a:prstGeom>
                    <a:solidFill>
                      <a:srgbClr val="0055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955" name="Rectangle 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36" y="1158"/>
                      <a:ext cx="36" cy="29"/>
                    </a:xfrm>
                    <a:prstGeom prst="rect">
                      <a:avLst/>
                    </a:prstGeom>
                    <a:solidFill>
                      <a:srgbClr val="004E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956" name="Picture 90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4"/>
                    <a:srcRect/>
                    <a:stretch>
                      <a:fillRect/>
                    </a:stretch>
                  </p:blipFill>
                  <p:spPr bwMode="auto">
                    <a:xfrm>
                      <a:off x="1136" y="1158"/>
                      <a:ext cx="36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957" name="Rectangle 9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36" y="1158"/>
                      <a:ext cx="36" cy="29"/>
                    </a:xfrm>
                    <a:prstGeom prst="rect">
                      <a:avLst/>
                    </a:prstGeom>
                    <a:solidFill>
                      <a:srgbClr val="004E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958" name="Rectangle 9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72" y="1158"/>
                      <a:ext cx="20" cy="29"/>
                    </a:xfrm>
                    <a:prstGeom prst="rect">
                      <a:avLst/>
                    </a:prstGeom>
                    <a:solidFill>
                      <a:srgbClr val="005B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959" name="Picture 93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5"/>
                    <a:srcRect/>
                    <a:stretch>
                      <a:fillRect/>
                    </a:stretch>
                  </p:blipFill>
                  <p:spPr bwMode="auto">
                    <a:xfrm>
                      <a:off x="1172" y="1158"/>
                      <a:ext cx="20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960" name="Rectangle 9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72" y="1158"/>
                      <a:ext cx="20" cy="29"/>
                    </a:xfrm>
                    <a:prstGeom prst="rect">
                      <a:avLst/>
                    </a:prstGeom>
                    <a:solidFill>
                      <a:srgbClr val="005B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961" name="Rectangle 9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92" y="1158"/>
                      <a:ext cx="36" cy="29"/>
                    </a:xfrm>
                    <a:prstGeom prst="rect">
                      <a:avLst/>
                    </a:prstGeom>
                    <a:solidFill>
                      <a:srgbClr val="0055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962" name="Picture 96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6"/>
                    <a:srcRect/>
                    <a:stretch>
                      <a:fillRect/>
                    </a:stretch>
                  </p:blipFill>
                  <p:spPr bwMode="auto">
                    <a:xfrm>
                      <a:off x="1192" y="1158"/>
                      <a:ext cx="36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963" name="Rectangle 9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92" y="1158"/>
                      <a:ext cx="36" cy="29"/>
                    </a:xfrm>
                    <a:prstGeom prst="rect">
                      <a:avLst/>
                    </a:prstGeom>
                    <a:solidFill>
                      <a:srgbClr val="0055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964" name="Rectangle 9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28" y="1158"/>
                      <a:ext cx="17" cy="29"/>
                    </a:xfrm>
                    <a:prstGeom prst="rect">
                      <a:avLst/>
                    </a:prstGeom>
                    <a:solidFill>
                      <a:srgbClr val="004F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965" name="Picture 99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7"/>
                    <a:srcRect/>
                    <a:stretch>
                      <a:fillRect/>
                    </a:stretch>
                  </p:blipFill>
                  <p:spPr bwMode="auto">
                    <a:xfrm>
                      <a:off x="1228" y="1158"/>
                      <a:ext cx="17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966" name="Rectangle 10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28" y="1158"/>
                      <a:ext cx="17" cy="29"/>
                    </a:xfrm>
                    <a:prstGeom prst="rect">
                      <a:avLst/>
                    </a:prstGeom>
                    <a:solidFill>
                      <a:srgbClr val="004F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967" name="Rectangle 10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45" y="1158"/>
                      <a:ext cx="36" cy="29"/>
                    </a:xfrm>
                    <a:prstGeom prst="rect">
                      <a:avLst/>
                    </a:prstGeom>
                    <a:solidFill>
                      <a:srgbClr val="005A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968" name="Picture 102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8"/>
                    <a:srcRect/>
                    <a:stretch>
                      <a:fillRect/>
                    </a:stretch>
                  </p:blipFill>
                  <p:spPr bwMode="auto">
                    <a:xfrm>
                      <a:off x="1245" y="1158"/>
                      <a:ext cx="36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969" name="Rectangle 10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45" y="1158"/>
                      <a:ext cx="36" cy="29"/>
                    </a:xfrm>
                    <a:prstGeom prst="rect">
                      <a:avLst/>
                    </a:prstGeom>
                    <a:solidFill>
                      <a:srgbClr val="005A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970" name="Rectangle 10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81" y="1158"/>
                      <a:ext cx="17" cy="29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971" name="Picture 105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9"/>
                    <a:srcRect/>
                    <a:stretch>
                      <a:fillRect/>
                    </a:stretch>
                  </p:blipFill>
                  <p:spPr bwMode="auto">
                    <a:xfrm>
                      <a:off x="1281" y="1158"/>
                      <a:ext cx="17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972" name="Rectangle 10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81" y="1158"/>
                      <a:ext cx="17" cy="29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973" name="Rectangle 10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8" y="1158"/>
                      <a:ext cx="36" cy="29"/>
                    </a:xfrm>
                    <a:prstGeom prst="rect">
                      <a:avLst/>
                    </a:prstGeom>
                    <a:solidFill>
                      <a:srgbClr val="0050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974" name="Picture 108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0"/>
                    <a:srcRect/>
                    <a:stretch>
                      <a:fillRect/>
                    </a:stretch>
                  </p:blipFill>
                  <p:spPr bwMode="auto">
                    <a:xfrm>
                      <a:off x="1298" y="1158"/>
                      <a:ext cx="36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975" name="Rectangle 10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8" y="1158"/>
                      <a:ext cx="36" cy="29"/>
                    </a:xfrm>
                    <a:prstGeom prst="rect">
                      <a:avLst/>
                    </a:prstGeom>
                    <a:solidFill>
                      <a:srgbClr val="0050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976" name="Rectangle 1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34" y="1158"/>
                      <a:ext cx="20" cy="29"/>
                    </a:xfrm>
                    <a:prstGeom prst="rect">
                      <a:avLst/>
                    </a:prstGeom>
                    <a:solidFill>
                      <a:srgbClr val="0059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977" name="Picture 111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1"/>
                    <a:srcRect/>
                    <a:stretch>
                      <a:fillRect/>
                    </a:stretch>
                  </p:blipFill>
                  <p:spPr bwMode="auto">
                    <a:xfrm>
                      <a:off x="1334" y="1158"/>
                      <a:ext cx="20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978" name="Rectangle 1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34" y="1158"/>
                      <a:ext cx="20" cy="29"/>
                    </a:xfrm>
                    <a:prstGeom prst="rect">
                      <a:avLst/>
                    </a:prstGeom>
                    <a:solidFill>
                      <a:srgbClr val="0059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979" name="Rectangle 1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54" y="1158"/>
                      <a:ext cx="36" cy="29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980" name="Picture 114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2"/>
                    <a:srcRect/>
                    <a:stretch>
                      <a:fillRect/>
                    </a:stretch>
                  </p:blipFill>
                  <p:spPr bwMode="auto">
                    <a:xfrm>
                      <a:off x="1354" y="1158"/>
                      <a:ext cx="36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981" name="Rectangle 1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54" y="1158"/>
                      <a:ext cx="36" cy="29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982" name="Rectangle 1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90" y="1158"/>
                      <a:ext cx="17" cy="29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983" name="Picture 117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3"/>
                    <a:srcRect/>
                    <a:stretch>
                      <a:fillRect/>
                    </a:stretch>
                  </p:blipFill>
                  <p:spPr bwMode="auto">
                    <a:xfrm>
                      <a:off x="1390" y="1158"/>
                      <a:ext cx="17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984" name="Rectangle 1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90" y="1158"/>
                      <a:ext cx="17" cy="29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985" name="Rectangle 11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07" y="1158"/>
                      <a:ext cx="19" cy="29"/>
                    </a:xfrm>
                    <a:prstGeom prst="rect">
                      <a:avLst/>
                    </a:prstGeom>
                    <a:solidFill>
                      <a:srgbClr val="004D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986" name="Picture 120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4"/>
                    <a:srcRect/>
                    <a:stretch>
                      <a:fillRect/>
                    </a:stretch>
                  </p:blipFill>
                  <p:spPr bwMode="auto">
                    <a:xfrm>
                      <a:off x="1407" y="1158"/>
                      <a:ext cx="19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987" name="Rectangle 12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07" y="1158"/>
                      <a:ext cx="19" cy="29"/>
                    </a:xfrm>
                    <a:prstGeom prst="rect">
                      <a:avLst/>
                    </a:prstGeom>
                    <a:solidFill>
                      <a:srgbClr val="004D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988" name="Rectangle 12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26" y="1158"/>
                      <a:ext cx="17" cy="29"/>
                    </a:xfrm>
                    <a:prstGeom prst="rect">
                      <a:avLst/>
                    </a:prstGeom>
                    <a:solidFill>
                      <a:srgbClr val="0055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989" name="Picture 123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5"/>
                    <a:srcRect/>
                    <a:stretch>
                      <a:fillRect/>
                    </a:stretch>
                  </p:blipFill>
                  <p:spPr bwMode="auto">
                    <a:xfrm>
                      <a:off x="1426" y="1158"/>
                      <a:ext cx="17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990" name="Rectangle 12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26" y="1158"/>
                      <a:ext cx="17" cy="29"/>
                    </a:xfrm>
                    <a:prstGeom prst="rect">
                      <a:avLst/>
                    </a:prstGeom>
                    <a:solidFill>
                      <a:srgbClr val="0055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991" name="Rectangle 12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43" y="1158"/>
                      <a:ext cx="36" cy="29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992" name="Picture 126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6"/>
                    <a:srcRect/>
                    <a:stretch>
                      <a:fillRect/>
                    </a:stretch>
                  </p:blipFill>
                  <p:spPr bwMode="auto">
                    <a:xfrm>
                      <a:off x="1443" y="1158"/>
                      <a:ext cx="36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993" name="Rectangle 12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43" y="1158"/>
                      <a:ext cx="36" cy="29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994" name="Rectangle 12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79" y="1158"/>
                      <a:ext cx="20" cy="29"/>
                    </a:xfrm>
                    <a:prstGeom prst="rect">
                      <a:avLst/>
                    </a:prstGeom>
                    <a:solidFill>
                      <a:srgbClr val="004E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995" name="Picture 129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7"/>
                    <a:srcRect/>
                    <a:stretch>
                      <a:fillRect/>
                    </a:stretch>
                  </p:blipFill>
                  <p:spPr bwMode="auto">
                    <a:xfrm>
                      <a:off x="1479" y="1158"/>
                      <a:ext cx="20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996" name="Rectangle 1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79" y="1158"/>
                      <a:ext cx="20" cy="29"/>
                    </a:xfrm>
                    <a:prstGeom prst="rect">
                      <a:avLst/>
                    </a:prstGeom>
                    <a:solidFill>
                      <a:srgbClr val="004E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997" name="Rectangle 13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99" y="1158"/>
                      <a:ext cx="17" cy="29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998" name="Picture 132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8"/>
                    <a:srcRect/>
                    <a:stretch>
                      <a:fillRect/>
                    </a:stretch>
                  </p:blipFill>
                  <p:spPr bwMode="auto">
                    <a:xfrm>
                      <a:off x="1499" y="1158"/>
                      <a:ext cx="17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999" name="Rectangle 1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99" y="1158"/>
                      <a:ext cx="17" cy="29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6000" name="Rectangle 13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16" y="1158"/>
                      <a:ext cx="19" cy="29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6001" name="Picture 135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9"/>
                    <a:srcRect/>
                    <a:stretch>
                      <a:fillRect/>
                    </a:stretch>
                  </p:blipFill>
                  <p:spPr bwMode="auto">
                    <a:xfrm>
                      <a:off x="1516" y="1158"/>
                      <a:ext cx="19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6002" name="Rectangle 13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16" y="1158"/>
                      <a:ext cx="19" cy="29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6003" name="Rectangle 13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35" y="1158"/>
                      <a:ext cx="17" cy="29"/>
                    </a:xfrm>
                    <a:prstGeom prst="rect">
                      <a:avLst/>
                    </a:prstGeom>
                    <a:solidFill>
                      <a:srgbClr val="004F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6004" name="Picture 138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0"/>
                    <a:srcRect/>
                    <a:stretch>
                      <a:fillRect/>
                    </a:stretch>
                  </p:blipFill>
                  <p:spPr bwMode="auto">
                    <a:xfrm>
                      <a:off x="1535" y="1158"/>
                      <a:ext cx="17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6005" name="Rectangle 1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35" y="1158"/>
                      <a:ext cx="17" cy="29"/>
                    </a:xfrm>
                    <a:prstGeom prst="rect">
                      <a:avLst/>
                    </a:prstGeom>
                    <a:solidFill>
                      <a:srgbClr val="004F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6006" name="Rectangle 14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52" y="1158"/>
                      <a:ext cx="20" cy="29"/>
                    </a:xfrm>
                    <a:prstGeom prst="rect">
                      <a:avLst/>
                    </a:prstGeom>
                    <a:solidFill>
                      <a:srgbClr val="0055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6007" name="Picture 141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1"/>
                    <a:srcRect/>
                    <a:stretch>
                      <a:fillRect/>
                    </a:stretch>
                  </p:blipFill>
                  <p:spPr bwMode="auto">
                    <a:xfrm>
                      <a:off x="1552" y="1158"/>
                      <a:ext cx="20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6008" name="Rectangle 1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52" y="1158"/>
                      <a:ext cx="20" cy="29"/>
                    </a:xfrm>
                    <a:prstGeom prst="rect">
                      <a:avLst/>
                    </a:prstGeom>
                    <a:solidFill>
                      <a:srgbClr val="0055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6009" name="Rectangle 14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72" y="1158"/>
                      <a:ext cx="36" cy="29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6010" name="Picture 144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2"/>
                    <a:srcRect/>
                    <a:stretch>
                      <a:fillRect/>
                    </a:stretch>
                  </p:blipFill>
                  <p:spPr bwMode="auto">
                    <a:xfrm>
                      <a:off x="1572" y="1158"/>
                      <a:ext cx="36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6011" name="Rectangle 14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72" y="1158"/>
                      <a:ext cx="36" cy="29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6012" name="Rectangle 14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608" y="1158"/>
                      <a:ext cx="17" cy="29"/>
                    </a:xfrm>
                    <a:prstGeom prst="rect">
                      <a:avLst/>
                    </a:prstGeom>
                    <a:solidFill>
                      <a:srgbClr val="004F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6013" name="Picture 147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3"/>
                    <a:srcRect/>
                    <a:stretch>
                      <a:fillRect/>
                    </a:stretch>
                  </p:blipFill>
                  <p:spPr bwMode="auto">
                    <a:xfrm>
                      <a:off x="1608" y="1158"/>
                      <a:ext cx="17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6014" name="Rectangle 1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608" y="1158"/>
                      <a:ext cx="17" cy="29"/>
                    </a:xfrm>
                    <a:prstGeom prst="rect">
                      <a:avLst/>
                    </a:prstGeom>
                    <a:solidFill>
                      <a:srgbClr val="004F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6015" name="Rectangle 14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625" y="1158"/>
                      <a:ext cx="19" cy="29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6016" name="Picture 150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4"/>
                    <a:srcRect/>
                    <a:stretch>
                      <a:fillRect/>
                    </a:stretch>
                  </p:blipFill>
                  <p:spPr bwMode="auto">
                    <a:xfrm>
                      <a:off x="1625" y="1158"/>
                      <a:ext cx="19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6017" name="Rectangle 15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625" y="1158"/>
                      <a:ext cx="19" cy="29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6018" name="Rectangle 15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644" y="1158"/>
                      <a:ext cx="17" cy="29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6019" name="Picture 153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5"/>
                    <a:srcRect/>
                    <a:stretch>
                      <a:fillRect/>
                    </a:stretch>
                  </p:blipFill>
                  <p:spPr bwMode="auto">
                    <a:xfrm>
                      <a:off x="1644" y="1158"/>
                      <a:ext cx="17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6020" name="Rectangle 15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644" y="1158"/>
                      <a:ext cx="17" cy="29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6021" name="Rectangle 15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661" y="1158"/>
                      <a:ext cx="20" cy="29"/>
                    </a:xfrm>
                    <a:prstGeom prst="rect">
                      <a:avLst/>
                    </a:prstGeom>
                    <a:solidFill>
                      <a:srgbClr val="0050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6022" name="Picture 156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6"/>
                    <a:srcRect/>
                    <a:stretch>
                      <a:fillRect/>
                    </a:stretch>
                  </p:blipFill>
                  <p:spPr bwMode="auto">
                    <a:xfrm>
                      <a:off x="1661" y="1158"/>
                      <a:ext cx="20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6023" name="Rectangle 1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661" y="1158"/>
                      <a:ext cx="20" cy="29"/>
                    </a:xfrm>
                    <a:prstGeom prst="rect">
                      <a:avLst/>
                    </a:prstGeom>
                    <a:solidFill>
                      <a:srgbClr val="0050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6024" name="Rectangle 1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681" y="1158"/>
                      <a:ext cx="16" cy="29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6025" name="Picture 159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7"/>
                    <a:srcRect/>
                    <a:stretch>
                      <a:fillRect/>
                    </a:stretch>
                  </p:blipFill>
                  <p:spPr bwMode="auto">
                    <a:xfrm>
                      <a:off x="1681" y="1158"/>
                      <a:ext cx="16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6026" name="Rectangle 16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681" y="1158"/>
                      <a:ext cx="16" cy="29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6027" name="Rectangle 1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697" y="1158"/>
                      <a:ext cx="20" cy="29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6028" name="Picture 162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8"/>
                    <a:srcRect/>
                    <a:stretch>
                      <a:fillRect/>
                    </a:stretch>
                  </p:blipFill>
                  <p:spPr bwMode="auto">
                    <a:xfrm>
                      <a:off x="1697" y="1158"/>
                      <a:ext cx="20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6029" name="Rectangle 16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697" y="1158"/>
                      <a:ext cx="20" cy="29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6030" name="Rectangle 16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17" y="1158"/>
                      <a:ext cx="17" cy="29"/>
                    </a:xfrm>
                    <a:prstGeom prst="rect">
                      <a:avLst/>
                    </a:prstGeom>
                    <a:solidFill>
                      <a:srgbClr val="0050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6031" name="Picture 165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9"/>
                    <a:srcRect/>
                    <a:stretch>
                      <a:fillRect/>
                    </a:stretch>
                  </p:blipFill>
                  <p:spPr bwMode="auto">
                    <a:xfrm>
                      <a:off x="1717" y="1158"/>
                      <a:ext cx="17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6032" name="Rectangle 16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17" y="1158"/>
                      <a:ext cx="17" cy="29"/>
                    </a:xfrm>
                    <a:prstGeom prst="rect">
                      <a:avLst/>
                    </a:prstGeom>
                    <a:solidFill>
                      <a:srgbClr val="0050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6033" name="Rectangle 16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34" y="1158"/>
                      <a:ext cx="19" cy="29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6034" name="Picture 168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0"/>
                    <a:srcRect/>
                    <a:stretch>
                      <a:fillRect/>
                    </a:stretch>
                  </p:blipFill>
                  <p:spPr bwMode="auto">
                    <a:xfrm>
                      <a:off x="1734" y="1158"/>
                      <a:ext cx="19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6035" name="Rectangle 16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34" y="1158"/>
                      <a:ext cx="19" cy="29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6036" name="Rectangle 17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53" y="1158"/>
                      <a:ext cx="14" cy="29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6037" name="Picture 171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1"/>
                    <a:srcRect/>
                    <a:stretch>
                      <a:fillRect/>
                    </a:stretch>
                  </p:blipFill>
                  <p:spPr bwMode="auto">
                    <a:xfrm>
                      <a:off x="1753" y="1158"/>
                      <a:ext cx="14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6038" name="Rectangle 17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53" y="1158"/>
                      <a:ext cx="14" cy="29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6039" name="Rectangle 17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67" y="1158"/>
                      <a:ext cx="3" cy="29"/>
                    </a:xfrm>
                    <a:prstGeom prst="rect">
                      <a:avLst/>
                    </a:prstGeom>
                    <a:solidFill>
                      <a:srgbClr val="0050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6040" name="Picture 174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2"/>
                    <a:srcRect/>
                    <a:stretch>
                      <a:fillRect/>
                    </a:stretch>
                  </p:blipFill>
                  <p:spPr bwMode="auto">
                    <a:xfrm>
                      <a:off x="1767" y="1158"/>
                      <a:ext cx="3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6041" name="Rectangle 17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67" y="1158"/>
                      <a:ext cx="3" cy="29"/>
                    </a:xfrm>
                    <a:prstGeom prst="rect">
                      <a:avLst/>
                    </a:prstGeom>
                    <a:solidFill>
                      <a:srgbClr val="0050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6042" name="Rectangle 17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70" y="1158"/>
                      <a:ext cx="3" cy="29"/>
                    </a:xfrm>
                    <a:prstGeom prst="rect">
                      <a:avLst/>
                    </a:prstGeom>
                    <a:solidFill>
                      <a:srgbClr val="0057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6043" name="Picture 177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3"/>
                    <a:srcRect/>
                    <a:stretch>
                      <a:fillRect/>
                    </a:stretch>
                  </p:blipFill>
                  <p:spPr bwMode="auto">
                    <a:xfrm>
                      <a:off x="1770" y="1158"/>
                      <a:ext cx="3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6044" name="Rectangle 17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70" y="1158"/>
                      <a:ext cx="3" cy="29"/>
                    </a:xfrm>
                    <a:prstGeom prst="rect">
                      <a:avLst/>
                    </a:prstGeom>
                    <a:solidFill>
                      <a:srgbClr val="0057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6045" name="Rectangle 17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73" y="1158"/>
                      <a:ext cx="33" cy="29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6046" name="Picture 180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4"/>
                    <a:srcRect/>
                    <a:stretch>
                      <a:fillRect/>
                    </a:stretch>
                  </p:blipFill>
                  <p:spPr bwMode="auto">
                    <a:xfrm>
                      <a:off x="1773" y="1158"/>
                      <a:ext cx="33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6047" name="Rectangle 18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73" y="1158"/>
                      <a:ext cx="33" cy="29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6048" name="Rectangle 18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06" y="1158"/>
                      <a:ext cx="17" cy="29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6049" name="Picture 183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5"/>
                    <a:srcRect/>
                    <a:stretch>
                      <a:fillRect/>
                    </a:stretch>
                  </p:blipFill>
                  <p:spPr bwMode="auto">
                    <a:xfrm>
                      <a:off x="1806" y="1158"/>
                      <a:ext cx="17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6050" name="Rectangle 18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06" y="1158"/>
                      <a:ext cx="17" cy="29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6051" name="Rectangle 18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23" y="1158"/>
                      <a:ext cx="36" cy="29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6052" name="Picture 186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6"/>
                    <a:srcRect/>
                    <a:stretch>
                      <a:fillRect/>
                    </a:stretch>
                  </p:blipFill>
                  <p:spPr bwMode="auto">
                    <a:xfrm>
                      <a:off x="1823" y="1158"/>
                      <a:ext cx="36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6053" name="Rectangle 18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23" y="1158"/>
                      <a:ext cx="36" cy="29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6054" name="Rectangle 18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59" y="1158"/>
                      <a:ext cx="20" cy="29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6055" name="Picture 189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7"/>
                    <a:srcRect/>
                    <a:stretch>
                      <a:fillRect/>
                    </a:stretch>
                  </p:blipFill>
                  <p:spPr bwMode="auto">
                    <a:xfrm>
                      <a:off x="1859" y="1158"/>
                      <a:ext cx="20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6056" name="Rectangle 1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59" y="1158"/>
                      <a:ext cx="20" cy="29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6057" name="Rectangle 19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79" y="1158"/>
                      <a:ext cx="13" cy="29"/>
                    </a:xfrm>
                    <a:prstGeom prst="rect">
                      <a:avLst/>
                    </a:prstGeom>
                    <a:solidFill>
                      <a:srgbClr val="0055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6058" name="Picture 192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8"/>
                    <a:srcRect/>
                    <a:stretch>
                      <a:fillRect/>
                    </a:stretch>
                  </p:blipFill>
                  <p:spPr bwMode="auto">
                    <a:xfrm>
                      <a:off x="1879" y="1158"/>
                      <a:ext cx="13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6059" name="Rectangle 19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79" y="1158"/>
                      <a:ext cx="13" cy="29"/>
                    </a:xfrm>
                    <a:prstGeom prst="rect">
                      <a:avLst/>
                    </a:prstGeom>
                    <a:solidFill>
                      <a:srgbClr val="0055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6060" name="Rectangle 19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92" y="1158"/>
                      <a:ext cx="10" cy="29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6061" name="Picture 195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9"/>
                    <a:srcRect/>
                    <a:stretch>
                      <a:fillRect/>
                    </a:stretch>
                  </p:blipFill>
                  <p:spPr bwMode="auto">
                    <a:xfrm>
                      <a:off x="1892" y="1158"/>
                      <a:ext cx="10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6062" name="Rectangle 19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92" y="1158"/>
                      <a:ext cx="10" cy="29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6063" name="Rectangle 19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02" y="1158"/>
                      <a:ext cx="13" cy="29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6064" name="Picture 198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0"/>
                    <a:srcRect/>
                    <a:stretch>
                      <a:fillRect/>
                    </a:stretch>
                  </p:blipFill>
                  <p:spPr bwMode="auto">
                    <a:xfrm>
                      <a:off x="1902" y="1158"/>
                      <a:ext cx="13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6065" name="Rectangle 19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02" y="1158"/>
                      <a:ext cx="13" cy="29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6066" name="Rectangle 20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15" y="1158"/>
                      <a:ext cx="17" cy="29"/>
                    </a:xfrm>
                    <a:prstGeom prst="rect">
                      <a:avLst/>
                    </a:prstGeom>
                    <a:solidFill>
                      <a:srgbClr val="0055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6067" name="Picture 201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1"/>
                    <a:srcRect/>
                    <a:stretch>
                      <a:fillRect/>
                    </a:stretch>
                  </p:blipFill>
                  <p:spPr bwMode="auto">
                    <a:xfrm>
                      <a:off x="1915" y="1158"/>
                      <a:ext cx="17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6068" name="Rectangle 20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15" y="1158"/>
                      <a:ext cx="17" cy="29"/>
                    </a:xfrm>
                    <a:prstGeom prst="rect">
                      <a:avLst/>
                    </a:prstGeom>
                    <a:solidFill>
                      <a:srgbClr val="0055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6069" name="Rectangle 20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32" y="1158"/>
                      <a:ext cx="19" cy="29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6070" name="Picture 204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2"/>
                    <a:srcRect/>
                    <a:stretch>
                      <a:fillRect/>
                    </a:stretch>
                  </p:blipFill>
                  <p:spPr bwMode="auto">
                    <a:xfrm>
                      <a:off x="1932" y="1158"/>
                      <a:ext cx="19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6071" name="Rectangle 20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32" y="1158"/>
                      <a:ext cx="19" cy="29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6072" name="Rectangle 20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51" y="1158"/>
                      <a:ext cx="17" cy="29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6073" name="Picture 207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3"/>
                    <a:srcRect/>
                    <a:stretch>
                      <a:fillRect/>
                    </a:stretch>
                  </p:blipFill>
                  <p:spPr bwMode="auto">
                    <a:xfrm>
                      <a:off x="1951" y="1158"/>
                      <a:ext cx="17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6074" name="Rectangle 20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51" y="1158"/>
                      <a:ext cx="17" cy="29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6075" name="Rectangle 20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68" y="1158"/>
                      <a:ext cx="23" cy="29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6076" name="Picture 210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4"/>
                    <a:srcRect/>
                    <a:stretch>
                      <a:fillRect/>
                    </a:stretch>
                  </p:blipFill>
                  <p:spPr bwMode="auto">
                    <a:xfrm>
                      <a:off x="1968" y="1158"/>
                      <a:ext cx="23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6077" name="Rectangle 2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68" y="1158"/>
                      <a:ext cx="23" cy="29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6078" name="Rectangle 2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91" y="1158"/>
                      <a:ext cx="13" cy="29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6079" name="Picture 213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5"/>
                    <a:srcRect/>
                    <a:stretch>
                      <a:fillRect/>
                    </a:stretch>
                  </p:blipFill>
                  <p:spPr bwMode="auto">
                    <a:xfrm>
                      <a:off x="1991" y="1158"/>
                      <a:ext cx="13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6080" name="Rectangle 21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91" y="1158"/>
                      <a:ext cx="13" cy="29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6081" name="Rectangle 2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04" y="1158"/>
                      <a:ext cx="33" cy="29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6082" name="Picture 216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6"/>
                    <a:srcRect/>
                    <a:stretch>
                      <a:fillRect/>
                    </a:stretch>
                  </p:blipFill>
                  <p:spPr bwMode="auto">
                    <a:xfrm>
                      <a:off x="2004" y="1158"/>
                      <a:ext cx="33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6083" name="Rectangle 2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04" y="1158"/>
                      <a:ext cx="33" cy="29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6084" name="Rectangle 2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37" y="1158"/>
                      <a:ext cx="4" cy="29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6085" name="Picture 219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7"/>
                    <a:srcRect/>
                    <a:stretch>
                      <a:fillRect/>
                    </a:stretch>
                  </p:blipFill>
                  <p:spPr bwMode="auto">
                    <a:xfrm>
                      <a:off x="2037" y="1158"/>
                      <a:ext cx="4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6086" name="Rectangle 22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37" y="1158"/>
                      <a:ext cx="4" cy="29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6087" name="Rectangle 22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41" y="1158"/>
                      <a:ext cx="19" cy="29"/>
                    </a:xfrm>
                    <a:prstGeom prst="rect">
                      <a:avLst/>
                    </a:prstGeom>
                    <a:solidFill>
                      <a:srgbClr val="0056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6088" name="Picture 222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8"/>
                    <a:srcRect/>
                    <a:stretch>
                      <a:fillRect/>
                    </a:stretch>
                  </p:blipFill>
                  <p:spPr bwMode="auto">
                    <a:xfrm>
                      <a:off x="2041" y="1158"/>
                      <a:ext cx="19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6089" name="Rectangle 22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41" y="1158"/>
                      <a:ext cx="19" cy="29"/>
                    </a:xfrm>
                    <a:prstGeom prst="rect">
                      <a:avLst/>
                    </a:prstGeom>
                    <a:solidFill>
                      <a:srgbClr val="0056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6090" name="Rectangle 22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60" y="1158"/>
                      <a:ext cx="30" cy="29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6091" name="Picture 225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9"/>
                    <a:srcRect/>
                    <a:stretch>
                      <a:fillRect/>
                    </a:stretch>
                  </p:blipFill>
                  <p:spPr bwMode="auto">
                    <a:xfrm>
                      <a:off x="2060" y="1158"/>
                      <a:ext cx="30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6092" name="Rectangle 22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60" y="1158"/>
                      <a:ext cx="30" cy="29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6093" name="Rectangle 22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0" y="1158"/>
                      <a:ext cx="7" cy="29"/>
                    </a:xfrm>
                    <a:prstGeom prst="rect">
                      <a:avLst/>
                    </a:prstGeom>
                    <a:solidFill>
                      <a:srgbClr val="0050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6094" name="Picture 228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60"/>
                    <a:srcRect/>
                    <a:stretch>
                      <a:fillRect/>
                    </a:stretch>
                  </p:blipFill>
                  <p:spPr bwMode="auto">
                    <a:xfrm>
                      <a:off x="2090" y="1158"/>
                      <a:ext cx="7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6095" name="Rectangle 22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0" y="1158"/>
                      <a:ext cx="7" cy="29"/>
                    </a:xfrm>
                    <a:prstGeom prst="rect">
                      <a:avLst/>
                    </a:prstGeom>
                    <a:solidFill>
                      <a:srgbClr val="0050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6096" name="Rectangle 2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7" y="1158"/>
                      <a:ext cx="16" cy="29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6097" name="Picture 231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61"/>
                    <a:srcRect/>
                    <a:stretch>
                      <a:fillRect/>
                    </a:stretch>
                  </p:blipFill>
                  <p:spPr bwMode="auto">
                    <a:xfrm>
                      <a:off x="2097" y="1158"/>
                      <a:ext cx="16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6098" name="Rectangle 2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7" y="1158"/>
                      <a:ext cx="16" cy="29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6099" name="Rectangle 2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13" y="1158"/>
                      <a:ext cx="33" cy="29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6100" name="Picture 234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62"/>
                    <a:srcRect/>
                    <a:stretch>
                      <a:fillRect/>
                    </a:stretch>
                  </p:blipFill>
                  <p:spPr bwMode="auto">
                    <a:xfrm>
                      <a:off x="2113" y="1158"/>
                      <a:ext cx="33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6101" name="Rectangle 23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13" y="1158"/>
                      <a:ext cx="33" cy="29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6102" name="Rectangle 23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46" y="1158"/>
                      <a:ext cx="4" cy="29"/>
                    </a:xfrm>
                    <a:prstGeom prst="rect">
                      <a:avLst/>
                    </a:prstGeom>
                    <a:solidFill>
                      <a:srgbClr val="004F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6103" name="Picture 237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63"/>
                    <a:srcRect/>
                    <a:stretch>
                      <a:fillRect/>
                    </a:stretch>
                  </p:blipFill>
                  <p:spPr bwMode="auto">
                    <a:xfrm>
                      <a:off x="2146" y="1158"/>
                      <a:ext cx="4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6104" name="Rectangle 23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46" y="1158"/>
                      <a:ext cx="4" cy="29"/>
                    </a:xfrm>
                    <a:prstGeom prst="rect">
                      <a:avLst/>
                    </a:prstGeom>
                    <a:solidFill>
                      <a:srgbClr val="004F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6105" name="Rectangle 2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50" y="1158"/>
                      <a:ext cx="19" cy="29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6106" name="Picture 240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64"/>
                    <a:srcRect/>
                    <a:stretch>
                      <a:fillRect/>
                    </a:stretch>
                  </p:blipFill>
                  <p:spPr bwMode="auto">
                    <a:xfrm>
                      <a:off x="2150" y="1158"/>
                      <a:ext cx="19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6107" name="Rectangle 24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50" y="1158"/>
                      <a:ext cx="19" cy="29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6108" name="Rectangle 2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69" y="1158"/>
                      <a:ext cx="17" cy="29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6109" name="Picture 243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65"/>
                    <a:srcRect/>
                    <a:stretch>
                      <a:fillRect/>
                    </a:stretch>
                  </p:blipFill>
                  <p:spPr bwMode="auto">
                    <a:xfrm>
                      <a:off x="2169" y="1158"/>
                      <a:ext cx="17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6110" name="Rectangle 24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69" y="1158"/>
                      <a:ext cx="17" cy="29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6111" name="Rectangle 24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86" y="1158"/>
                      <a:ext cx="20" cy="29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6112" name="Picture 246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66"/>
                    <a:srcRect/>
                    <a:stretch>
                      <a:fillRect/>
                    </a:stretch>
                  </p:blipFill>
                  <p:spPr bwMode="auto">
                    <a:xfrm>
                      <a:off x="2186" y="1158"/>
                      <a:ext cx="20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6113" name="Rectangle 24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86" y="1158"/>
                      <a:ext cx="20" cy="29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6114" name="Rectangle 2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06" y="1158"/>
                      <a:ext cx="16" cy="29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6115" name="Picture 249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67"/>
                    <a:srcRect/>
                    <a:stretch>
                      <a:fillRect/>
                    </a:stretch>
                  </p:blipFill>
                  <p:spPr bwMode="auto">
                    <a:xfrm>
                      <a:off x="2206" y="1158"/>
                      <a:ext cx="16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6116" name="Rectangle 25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06" y="1158"/>
                      <a:ext cx="16" cy="29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6117" name="Rectangle 25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22" y="1158"/>
                      <a:ext cx="23" cy="29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6118" name="Picture 252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68"/>
                    <a:srcRect/>
                    <a:stretch>
                      <a:fillRect/>
                    </a:stretch>
                  </p:blipFill>
                  <p:spPr bwMode="auto">
                    <a:xfrm>
                      <a:off x="2222" y="1158"/>
                      <a:ext cx="23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6119" name="Rectangle 2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22" y="1158"/>
                      <a:ext cx="23" cy="29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6120" name="Rectangle 25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45" y="1158"/>
                      <a:ext cx="14" cy="29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6121" name="Picture 255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69"/>
                    <a:srcRect/>
                    <a:stretch>
                      <a:fillRect/>
                    </a:stretch>
                  </p:blipFill>
                  <p:spPr bwMode="auto">
                    <a:xfrm>
                      <a:off x="2245" y="1158"/>
                      <a:ext cx="14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</p:grpSp>
              <p:grpSp>
                <p:nvGrpSpPr>
                  <p:cNvPr id="10" name="Group 457"/>
                  <p:cNvGrpSpPr>
                    <a:grpSpLocks/>
                  </p:cNvGrpSpPr>
                  <p:nvPr/>
                </p:nvGrpSpPr>
                <p:grpSpPr bwMode="auto">
                  <a:xfrm>
                    <a:off x="2245" y="1158"/>
                    <a:ext cx="1262" cy="29"/>
                    <a:chOff x="2245" y="1158"/>
                    <a:chExt cx="1262" cy="29"/>
                  </a:xfrm>
                </p:grpSpPr>
                <p:sp>
                  <p:nvSpPr>
                    <p:cNvPr id="5722" name="Rectangle 2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45" y="1158"/>
                      <a:ext cx="14" cy="29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723" name="Rectangle 2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59" y="1158"/>
                      <a:ext cx="23" cy="29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724" name="Picture 259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70"/>
                    <a:srcRect/>
                    <a:stretch>
                      <a:fillRect/>
                    </a:stretch>
                  </p:blipFill>
                  <p:spPr bwMode="auto">
                    <a:xfrm>
                      <a:off x="2259" y="1158"/>
                      <a:ext cx="23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725" name="Rectangle 26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59" y="1158"/>
                      <a:ext cx="23" cy="29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726" name="Rectangle 2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82" y="1158"/>
                      <a:ext cx="13" cy="29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727" name="Picture 262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71"/>
                    <a:srcRect/>
                    <a:stretch>
                      <a:fillRect/>
                    </a:stretch>
                  </p:blipFill>
                  <p:spPr bwMode="auto">
                    <a:xfrm>
                      <a:off x="2282" y="1158"/>
                      <a:ext cx="13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728" name="Rectangle 26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82" y="1158"/>
                      <a:ext cx="13" cy="29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729" name="Rectangle 26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95" y="1158"/>
                      <a:ext cx="23" cy="29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730" name="Picture 265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72"/>
                    <a:srcRect/>
                    <a:stretch>
                      <a:fillRect/>
                    </a:stretch>
                  </p:blipFill>
                  <p:spPr bwMode="auto">
                    <a:xfrm>
                      <a:off x="2295" y="1158"/>
                      <a:ext cx="23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731" name="Rectangle 26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95" y="1158"/>
                      <a:ext cx="23" cy="29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732" name="Rectangle 26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18" y="1158"/>
                      <a:ext cx="13" cy="29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733" name="Picture 268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73"/>
                    <a:srcRect/>
                    <a:stretch>
                      <a:fillRect/>
                    </a:stretch>
                  </p:blipFill>
                  <p:spPr bwMode="auto">
                    <a:xfrm>
                      <a:off x="2318" y="1158"/>
                      <a:ext cx="13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734" name="Rectangle 26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18" y="1158"/>
                      <a:ext cx="13" cy="29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735" name="Rectangle 27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31" y="1158"/>
                      <a:ext cx="23" cy="29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736" name="Picture 271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74"/>
                    <a:srcRect/>
                    <a:stretch>
                      <a:fillRect/>
                    </a:stretch>
                  </p:blipFill>
                  <p:spPr bwMode="auto">
                    <a:xfrm>
                      <a:off x="2331" y="1158"/>
                      <a:ext cx="23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737" name="Rectangle 27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31" y="1158"/>
                      <a:ext cx="23" cy="29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738" name="Rectangle 27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54" y="1158"/>
                      <a:ext cx="13" cy="29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739" name="Picture 274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75"/>
                    <a:srcRect/>
                    <a:stretch>
                      <a:fillRect/>
                    </a:stretch>
                  </p:blipFill>
                  <p:spPr bwMode="auto">
                    <a:xfrm>
                      <a:off x="2354" y="1158"/>
                      <a:ext cx="13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740" name="Rectangle 27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54" y="1158"/>
                      <a:ext cx="13" cy="29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741" name="Rectangle 27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67" y="1158"/>
                      <a:ext cx="24" cy="29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742" name="Picture 277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76"/>
                    <a:srcRect/>
                    <a:stretch>
                      <a:fillRect/>
                    </a:stretch>
                  </p:blipFill>
                  <p:spPr bwMode="auto">
                    <a:xfrm>
                      <a:off x="2367" y="1158"/>
                      <a:ext cx="24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743" name="Rectangle 27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67" y="1158"/>
                      <a:ext cx="24" cy="29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744" name="Rectangle 27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91" y="1158"/>
                      <a:ext cx="13" cy="29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745" name="Picture 280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77"/>
                    <a:srcRect/>
                    <a:stretch>
                      <a:fillRect/>
                    </a:stretch>
                  </p:blipFill>
                  <p:spPr bwMode="auto">
                    <a:xfrm>
                      <a:off x="2391" y="1158"/>
                      <a:ext cx="13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746" name="Rectangle 28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91" y="1158"/>
                      <a:ext cx="13" cy="29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747" name="Rectangle 28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04" y="1158"/>
                      <a:ext cx="23" cy="29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748" name="Picture 283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78"/>
                    <a:srcRect/>
                    <a:stretch>
                      <a:fillRect/>
                    </a:stretch>
                  </p:blipFill>
                  <p:spPr bwMode="auto">
                    <a:xfrm>
                      <a:off x="2404" y="1158"/>
                      <a:ext cx="23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749" name="Rectangle 28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04" y="1158"/>
                      <a:ext cx="23" cy="29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750" name="Rectangle 28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27" y="1158"/>
                      <a:ext cx="13" cy="29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751" name="Picture 286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79"/>
                    <a:srcRect/>
                    <a:stretch>
                      <a:fillRect/>
                    </a:stretch>
                  </p:blipFill>
                  <p:spPr bwMode="auto">
                    <a:xfrm>
                      <a:off x="2427" y="1158"/>
                      <a:ext cx="13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752" name="Rectangle 28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27" y="1158"/>
                      <a:ext cx="13" cy="29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753" name="Rectangle 28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40" y="1158"/>
                      <a:ext cx="17" cy="29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754" name="Picture 289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80"/>
                    <a:srcRect/>
                    <a:stretch>
                      <a:fillRect/>
                    </a:stretch>
                  </p:blipFill>
                  <p:spPr bwMode="auto">
                    <a:xfrm>
                      <a:off x="2440" y="1158"/>
                      <a:ext cx="17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755" name="Rectangle 2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40" y="1158"/>
                      <a:ext cx="17" cy="29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756" name="Rectangle 29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57" y="1158"/>
                      <a:ext cx="19" cy="29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757" name="Picture 292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81"/>
                    <a:srcRect/>
                    <a:stretch>
                      <a:fillRect/>
                    </a:stretch>
                  </p:blipFill>
                  <p:spPr bwMode="auto">
                    <a:xfrm>
                      <a:off x="2457" y="1158"/>
                      <a:ext cx="19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758" name="Rectangle 29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57" y="1158"/>
                      <a:ext cx="19" cy="29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759" name="Rectangle 29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76" y="1158"/>
                      <a:ext cx="17" cy="29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760" name="Picture 295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82"/>
                    <a:srcRect/>
                    <a:stretch>
                      <a:fillRect/>
                    </a:stretch>
                  </p:blipFill>
                  <p:spPr bwMode="auto">
                    <a:xfrm>
                      <a:off x="2476" y="1158"/>
                      <a:ext cx="17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761" name="Rectangle 29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76" y="1158"/>
                      <a:ext cx="17" cy="29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762" name="Rectangle 29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93" y="1158"/>
                      <a:ext cx="20" cy="29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763" name="Picture 298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83"/>
                    <a:srcRect/>
                    <a:stretch>
                      <a:fillRect/>
                    </a:stretch>
                  </p:blipFill>
                  <p:spPr bwMode="auto">
                    <a:xfrm>
                      <a:off x="2493" y="1158"/>
                      <a:ext cx="20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764" name="Rectangle 29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93" y="1158"/>
                      <a:ext cx="20" cy="29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765" name="Rectangle 30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13" y="1158"/>
                      <a:ext cx="13" cy="29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766" name="Picture 301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84"/>
                    <a:srcRect/>
                    <a:stretch>
                      <a:fillRect/>
                    </a:stretch>
                  </p:blipFill>
                  <p:spPr bwMode="auto">
                    <a:xfrm>
                      <a:off x="2513" y="1158"/>
                      <a:ext cx="13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767" name="Rectangle 30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13" y="1158"/>
                      <a:ext cx="13" cy="29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768" name="Rectangle 30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26" y="1158"/>
                      <a:ext cx="3" cy="29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769" name="Picture 304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85"/>
                    <a:srcRect/>
                    <a:stretch>
                      <a:fillRect/>
                    </a:stretch>
                  </p:blipFill>
                  <p:spPr bwMode="auto">
                    <a:xfrm>
                      <a:off x="2526" y="1158"/>
                      <a:ext cx="3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770" name="Rectangle 30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26" y="1158"/>
                      <a:ext cx="3" cy="29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771" name="Rectangle 30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29" y="1158"/>
                      <a:ext cx="20" cy="29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772" name="Picture 307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86"/>
                    <a:srcRect/>
                    <a:stretch>
                      <a:fillRect/>
                    </a:stretch>
                  </p:blipFill>
                  <p:spPr bwMode="auto">
                    <a:xfrm>
                      <a:off x="2529" y="1158"/>
                      <a:ext cx="20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773" name="Rectangle 30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29" y="1158"/>
                      <a:ext cx="20" cy="29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774" name="Rectangle 30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49" y="1158"/>
                      <a:ext cx="17" cy="29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775" name="Picture 310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87"/>
                    <a:srcRect/>
                    <a:stretch>
                      <a:fillRect/>
                    </a:stretch>
                  </p:blipFill>
                  <p:spPr bwMode="auto">
                    <a:xfrm>
                      <a:off x="2549" y="1158"/>
                      <a:ext cx="17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776" name="Rectangle 3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49" y="1158"/>
                      <a:ext cx="17" cy="29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777" name="Rectangle 3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66" y="1158"/>
                      <a:ext cx="19" cy="29"/>
                    </a:xfrm>
                    <a:prstGeom prst="rect">
                      <a:avLst/>
                    </a:prstGeom>
                    <a:solidFill>
                      <a:srgbClr val="0055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778" name="Picture 313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88"/>
                    <a:srcRect/>
                    <a:stretch>
                      <a:fillRect/>
                    </a:stretch>
                  </p:blipFill>
                  <p:spPr bwMode="auto">
                    <a:xfrm>
                      <a:off x="2566" y="1158"/>
                      <a:ext cx="19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779" name="Rectangle 31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66" y="1158"/>
                      <a:ext cx="19" cy="29"/>
                    </a:xfrm>
                    <a:prstGeom prst="rect">
                      <a:avLst/>
                    </a:prstGeom>
                    <a:solidFill>
                      <a:srgbClr val="0055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780" name="Rectangle 3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85" y="1158"/>
                      <a:ext cx="24" cy="29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781" name="Picture 316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89"/>
                    <a:srcRect/>
                    <a:stretch>
                      <a:fillRect/>
                    </a:stretch>
                  </p:blipFill>
                  <p:spPr bwMode="auto">
                    <a:xfrm>
                      <a:off x="2585" y="1158"/>
                      <a:ext cx="24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782" name="Rectangle 3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85" y="1158"/>
                      <a:ext cx="24" cy="29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783" name="Rectangle 3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09" y="1158"/>
                      <a:ext cx="16" cy="29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784" name="Picture 319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90"/>
                    <a:srcRect/>
                    <a:stretch>
                      <a:fillRect/>
                    </a:stretch>
                  </p:blipFill>
                  <p:spPr bwMode="auto">
                    <a:xfrm>
                      <a:off x="2609" y="1158"/>
                      <a:ext cx="16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785" name="Rectangle 32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09" y="1158"/>
                      <a:ext cx="16" cy="29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786" name="Rectangle 32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25" y="1158"/>
                      <a:ext cx="26" cy="29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787" name="Picture 322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91"/>
                    <a:srcRect/>
                    <a:stretch>
                      <a:fillRect/>
                    </a:stretch>
                  </p:blipFill>
                  <p:spPr bwMode="auto">
                    <a:xfrm>
                      <a:off x="2625" y="1158"/>
                      <a:ext cx="26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788" name="Rectangle 32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25" y="1158"/>
                      <a:ext cx="26" cy="29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789" name="Rectangle 32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51" y="1158"/>
                      <a:ext cx="7" cy="29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790" name="Picture 325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92"/>
                    <a:srcRect/>
                    <a:stretch>
                      <a:fillRect/>
                    </a:stretch>
                  </p:blipFill>
                  <p:spPr bwMode="auto">
                    <a:xfrm>
                      <a:off x="2651" y="1158"/>
                      <a:ext cx="7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791" name="Rectangle 32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51" y="1158"/>
                      <a:ext cx="7" cy="29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792" name="Rectangle 32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58" y="1158"/>
                      <a:ext cx="13" cy="29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793" name="Picture 328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93"/>
                    <a:srcRect/>
                    <a:stretch>
                      <a:fillRect/>
                    </a:stretch>
                  </p:blipFill>
                  <p:spPr bwMode="auto">
                    <a:xfrm>
                      <a:off x="2658" y="1158"/>
                      <a:ext cx="13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794" name="Rectangle 32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58" y="1158"/>
                      <a:ext cx="13" cy="29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795" name="Rectangle 3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71" y="1158"/>
                      <a:ext cx="4" cy="29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796" name="Picture 331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94"/>
                    <a:srcRect/>
                    <a:stretch>
                      <a:fillRect/>
                    </a:stretch>
                  </p:blipFill>
                  <p:spPr bwMode="auto">
                    <a:xfrm>
                      <a:off x="2671" y="1158"/>
                      <a:ext cx="4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797" name="Rectangle 3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71" y="1158"/>
                      <a:ext cx="4" cy="29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798" name="Rectangle 3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75" y="1158"/>
                      <a:ext cx="19" cy="29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799" name="Picture 334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95"/>
                    <a:srcRect/>
                    <a:stretch>
                      <a:fillRect/>
                    </a:stretch>
                  </p:blipFill>
                  <p:spPr bwMode="auto">
                    <a:xfrm>
                      <a:off x="2675" y="1158"/>
                      <a:ext cx="19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800" name="Rectangle 33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75" y="1158"/>
                      <a:ext cx="19" cy="29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801" name="Rectangle 33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94" y="1158"/>
                      <a:ext cx="17" cy="29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802" name="Picture 337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96"/>
                    <a:srcRect/>
                    <a:stretch>
                      <a:fillRect/>
                    </a:stretch>
                  </p:blipFill>
                  <p:spPr bwMode="auto">
                    <a:xfrm>
                      <a:off x="2694" y="1158"/>
                      <a:ext cx="17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803" name="Rectangle 33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94" y="1158"/>
                      <a:ext cx="17" cy="29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804" name="Rectangle 3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11" y="1158"/>
                      <a:ext cx="13" cy="29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805" name="Picture 340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97"/>
                    <a:srcRect/>
                    <a:stretch>
                      <a:fillRect/>
                    </a:stretch>
                  </p:blipFill>
                  <p:spPr bwMode="auto">
                    <a:xfrm>
                      <a:off x="2711" y="1158"/>
                      <a:ext cx="13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806" name="Rectangle 34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11" y="1158"/>
                      <a:ext cx="13" cy="29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807" name="Rectangle 3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24" y="1158"/>
                      <a:ext cx="23" cy="29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808" name="Picture 343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98"/>
                    <a:srcRect/>
                    <a:stretch>
                      <a:fillRect/>
                    </a:stretch>
                  </p:blipFill>
                  <p:spPr bwMode="auto">
                    <a:xfrm>
                      <a:off x="2724" y="1158"/>
                      <a:ext cx="23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809" name="Rectangle 34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24" y="1158"/>
                      <a:ext cx="23" cy="29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810" name="Rectangle 34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47" y="1158"/>
                      <a:ext cx="23" cy="29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811" name="Picture 346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99"/>
                    <a:srcRect/>
                    <a:stretch>
                      <a:fillRect/>
                    </a:stretch>
                  </p:blipFill>
                  <p:spPr bwMode="auto">
                    <a:xfrm>
                      <a:off x="2747" y="1158"/>
                      <a:ext cx="23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812" name="Rectangle 34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47" y="1158"/>
                      <a:ext cx="23" cy="29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813" name="Rectangle 3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70" y="1158"/>
                      <a:ext cx="17" cy="29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814" name="Picture 349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00"/>
                    <a:srcRect/>
                    <a:stretch>
                      <a:fillRect/>
                    </a:stretch>
                  </p:blipFill>
                  <p:spPr bwMode="auto">
                    <a:xfrm>
                      <a:off x="2770" y="1158"/>
                      <a:ext cx="17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815" name="Rectangle 35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70" y="1158"/>
                      <a:ext cx="17" cy="29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816" name="Rectangle 35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87" y="1158"/>
                      <a:ext cx="30" cy="29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817" name="Picture 352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01"/>
                    <a:srcRect/>
                    <a:stretch>
                      <a:fillRect/>
                    </a:stretch>
                  </p:blipFill>
                  <p:spPr bwMode="auto">
                    <a:xfrm>
                      <a:off x="2787" y="1158"/>
                      <a:ext cx="30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818" name="Rectangle 3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87" y="1158"/>
                      <a:ext cx="30" cy="29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819" name="Rectangle 35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17" y="1158"/>
                      <a:ext cx="3" cy="29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820" name="Picture 355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02"/>
                    <a:srcRect/>
                    <a:stretch>
                      <a:fillRect/>
                    </a:stretch>
                  </p:blipFill>
                  <p:spPr bwMode="auto">
                    <a:xfrm>
                      <a:off x="2817" y="1158"/>
                      <a:ext cx="3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821" name="Rectangle 3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17" y="1158"/>
                      <a:ext cx="3" cy="29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822" name="Rectangle 3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20" y="1158"/>
                      <a:ext cx="20" cy="29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823" name="Picture 358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03"/>
                    <a:srcRect/>
                    <a:stretch>
                      <a:fillRect/>
                    </a:stretch>
                  </p:blipFill>
                  <p:spPr bwMode="auto">
                    <a:xfrm>
                      <a:off x="2820" y="1158"/>
                      <a:ext cx="20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824" name="Rectangle 35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20" y="1158"/>
                      <a:ext cx="20" cy="29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825" name="Rectangle 36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40" y="1158"/>
                      <a:ext cx="19" cy="29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826" name="Picture 361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04"/>
                    <a:srcRect/>
                    <a:stretch>
                      <a:fillRect/>
                    </a:stretch>
                  </p:blipFill>
                  <p:spPr bwMode="auto">
                    <a:xfrm>
                      <a:off x="2840" y="1158"/>
                      <a:ext cx="19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827" name="Rectangle 36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40" y="1158"/>
                      <a:ext cx="19" cy="29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828" name="Rectangle 36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59" y="1158"/>
                      <a:ext cx="20" cy="29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829" name="Picture 364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05"/>
                    <a:srcRect/>
                    <a:stretch>
                      <a:fillRect/>
                    </a:stretch>
                  </p:blipFill>
                  <p:spPr bwMode="auto">
                    <a:xfrm>
                      <a:off x="2859" y="1158"/>
                      <a:ext cx="20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830" name="Rectangle 36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59" y="1158"/>
                      <a:ext cx="20" cy="29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831" name="Rectangle 36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79" y="1158"/>
                      <a:ext cx="27" cy="29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832" name="Picture 367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06"/>
                    <a:srcRect/>
                    <a:stretch>
                      <a:fillRect/>
                    </a:stretch>
                  </p:blipFill>
                  <p:spPr bwMode="auto">
                    <a:xfrm>
                      <a:off x="2879" y="1158"/>
                      <a:ext cx="27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833" name="Rectangle 36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79" y="1158"/>
                      <a:ext cx="27" cy="29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834" name="Rectangle 36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06" y="1158"/>
                      <a:ext cx="6" cy="29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835" name="Picture 370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07"/>
                    <a:srcRect/>
                    <a:stretch>
                      <a:fillRect/>
                    </a:stretch>
                  </p:blipFill>
                  <p:spPr bwMode="auto">
                    <a:xfrm>
                      <a:off x="2906" y="1158"/>
                      <a:ext cx="6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836" name="Rectangle 37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06" y="1158"/>
                      <a:ext cx="6" cy="29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837" name="Rectangle 37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12" y="1158"/>
                      <a:ext cx="14" cy="29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838" name="Picture 373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08"/>
                    <a:srcRect/>
                    <a:stretch>
                      <a:fillRect/>
                    </a:stretch>
                  </p:blipFill>
                  <p:spPr bwMode="auto">
                    <a:xfrm>
                      <a:off x="2912" y="1158"/>
                      <a:ext cx="14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839" name="Rectangle 37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12" y="1158"/>
                      <a:ext cx="14" cy="29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840" name="Rectangle 37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26" y="1158"/>
                      <a:ext cx="19" cy="29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841" name="Picture 376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09"/>
                    <a:srcRect/>
                    <a:stretch>
                      <a:fillRect/>
                    </a:stretch>
                  </p:blipFill>
                  <p:spPr bwMode="auto">
                    <a:xfrm>
                      <a:off x="2926" y="1158"/>
                      <a:ext cx="19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842" name="Rectangle 37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26" y="1158"/>
                      <a:ext cx="19" cy="29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843" name="Rectangle 37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45" y="1158"/>
                      <a:ext cx="23" cy="29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844" name="Picture 379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10"/>
                    <a:srcRect/>
                    <a:stretch>
                      <a:fillRect/>
                    </a:stretch>
                  </p:blipFill>
                  <p:spPr bwMode="auto">
                    <a:xfrm>
                      <a:off x="2945" y="1158"/>
                      <a:ext cx="23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845" name="Rectangle 38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45" y="1158"/>
                      <a:ext cx="23" cy="29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846" name="Rectangle 38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68" y="1158"/>
                      <a:ext cx="20" cy="29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847" name="Picture 382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11"/>
                    <a:srcRect/>
                    <a:stretch>
                      <a:fillRect/>
                    </a:stretch>
                  </p:blipFill>
                  <p:spPr bwMode="auto">
                    <a:xfrm>
                      <a:off x="2968" y="1158"/>
                      <a:ext cx="20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848" name="Rectangle 38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68" y="1158"/>
                      <a:ext cx="20" cy="29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849" name="Rectangle 38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88" y="1158"/>
                      <a:ext cx="27" cy="29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850" name="Picture 385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12"/>
                    <a:srcRect/>
                    <a:stretch>
                      <a:fillRect/>
                    </a:stretch>
                  </p:blipFill>
                  <p:spPr bwMode="auto">
                    <a:xfrm>
                      <a:off x="2988" y="1158"/>
                      <a:ext cx="27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851" name="Rectangle 38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88" y="1158"/>
                      <a:ext cx="27" cy="29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852" name="Rectangle 38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15" y="1158"/>
                      <a:ext cx="19" cy="29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853" name="Picture 388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13"/>
                    <a:srcRect/>
                    <a:stretch>
                      <a:fillRect/>
                    </a:stretch>
                  </p:blipFill>
                  <p:spPr bwMode="auto">
                    <a:xfrm>
                      <a:off x="3015" y="1158"/>
                      <a:ext cx="19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854" name="Rectangle 3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15" y="1158"/>
                      <a:ext cx="19" cy="29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855" name="Rectangle 3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34" y="1158"/>
                      <a:ext cx="4" cy="29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856" name="Picture 391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14"/>
                    <a:srcRect/>
                    <a:stretch>
                      <a:fillRect/>
                    </a:stretch>
                  </p:blipFill>
                  <p:spPr bwMode="auto">
                    <a:xfrm>
                      <a:off x="3034" y="1158"/>
                      <a:ext cx="4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857" name="Rectangle 39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34" y="1158"/>
                      <a:ext cx="4" cy="29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858" name="Rectangle 39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38" y="1158"/>
                      <a:ext cx="16" cy="29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859" name="Picture 394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15"/>
                    <a:srcRect/>
                    <a:stretch>
                      <a:fillRect/>
                    </a:stretch>
                  </p:blipFill>
                  <p:spPr bwMode="auto">
                    <a:xfrm>
                      <a:off x="3038" y="1158"/>
                      <a:ext cx="16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860" name="Rectangle 39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38" y="1158"/>
                      <a:ext cx="16" cy="29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861" name="Rectangle 39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54" y="1158"/>
                      <a:ext cx="23" cy="29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862" name="Picture 397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16"/>
                    <a:srcRect/>
                    <a:stretch>
                      <a:fillRect/>
                    </a:stretch>
                  </p:blipFill>
                  <p:spPr bwMode="auto">
                    <a:xfrm>
                      <a:off x="3054" y="1158"/>
                      <a:ext cx="23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863" name="Rectangle 39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54" y="1158"/>
                      <a:ext cx="23" cy="29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864" name="Rectangle 39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77" y="1158"/>
                      <a:ext cx="20" cy="29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865" name="Picture 400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17"/>
                    <a:srcRect/>
                    <a:stretch>
                      <a:fillRect/>
                    </a:stretch>
                  </p:blipFill>
                  <p:spPr bwMode="auto">
                    <a:xfrm>
                      <a:off x="3077" y="1158"/>
                      <a:ext cx="20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866" name="Rectangle 40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77" y="1158"/>
                      <a:ext cx="20" cy="29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867" name="Rectangle 40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97" y="1158"/>
                      <a:ext cx="27" cy="29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868" name="Picture 403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18"/>
                    <a:srcRect/>
                    <a:stretch>
                      <a:fillRect/>
                    </a:stretch>
                  </p:blipFill>
                  <p:spPr bwMode="auto">
                    <a:xfrm>
                      <a:off x="3097" y="1158"/>
                      <a:ext cx="27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869" name="Rectangle 40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97" y="1158"/>
                      <a:ext cx="27" cy="29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870" name="Rectangle 40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24" y="1158"/>
                      <a:ext cx="3" cy="29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871" name="Picture 406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19"/>
                    <a:srcRect/>
                    <a:stretch>
                      <a:fillRect/>
                    </a:stretch>
                  </p:blipFill>
                  <p:spPr bwMode="auto">
                    <a:xfrm>
                      <a:off x="3124" y="1158"/>
                      <a:ext cx="3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872" name="Rectangle 40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24" y="1158"/>
                      <a:ext cx="3" cy="29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873" name="Rectangle 40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27" y="1158"/>
                      <a:ext cx="20" cy="29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874" name="Picture 409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20"/>
                    <a:srcRect/>
                    <a:stretch>
                      <a:fillRect/>
                    </a:stretch>
                  </p:blipFill>
                  <p:spPr bwMode="auto">
                    <a:xfrm>
                      <a:off x="3127" y="1158"/>
                      <a:ext cx="20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875" name="Rectangle 4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27" y="1158"/>
                      <a:ext cx="20" cy="29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876" name="Rectangle 4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47" y="1158"/>
                      <a:ext cx="23" cy="29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877" name="Picture 412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21"/>
                    <a:srcRect/>
                    <a:stretch>
                      <a:fillRect/>
                    </a:stretch>
                  </p:blipFill>
                  <p:spPr bwMode="auto">
                    <a:xfrm>
                      <a:off x="3147" y="1158"/>
                      <a:ext cx="23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878" name="Rectangle 4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47" y="1158"/>
                      <a:ext cx="23" cy="29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879" name="Rectangle 41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70" y="1158"/>
                      <a:ext cx="16" cy="29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880" name="Picture 415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22"/>
                    <a:srcRect/>
                    <a:stretch>
                      <a:fillRect/>
                    </a:stretch>
                  </p:blipFill>
                  <p:spPr bwMode="auto">
                    <a:xfrm>
                      <a:off x="3170" y="1158"/>
                      <a:ext cx="16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881" name="Rectangle 4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70" y="1158"/>
                      <a:ext cx="16" cy="29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882" name="Rectangle 4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86" y="1158"/>
                      <a:ext cx="27" cy="29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883" name="Picture 418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23"/>
                    <a:srcRect/>
                    <a:stretch>
                      <a:fillRect/>
                    </a:stretch>
                  </p:blipFill>
                  <p:spPr bwMode="auto">
                    <a:xfrm>
                      <a:off x="3186" y="1158"/>
                      <a:ext cx="27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884" name="Rectangle 41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86" y="1158"/>
                      <a:ext cx="27" cy="29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885" name="Rectangle 42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213" y="1158"/>
                      <a:ext cx="23" cy="29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886" name="Picture 421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24"/>
                    <a:srcRect/>
                    <a:stretch>
                      <a:fillRect/>
                    </a:stretch>
                  </p:blipFill>
                  <p:spPr bwMode="auto">
                    <a:xfrm>
                      <a:off x="3213" y="1158"/>
                      <a:ext cx="23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887" name="Rectangle 42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213" y="1158"/>
                      <a:ext cx="23" cy="29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888" name="Rectangle 42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236" y="1158"/>
                      <a:ext cx="23" cy="29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889" name="Picture 424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25"/>
                    <a:srcRect/>
                    <a:stretch>
                      <a:fillRect/>
                    </a:stretch>
                  </p:blipFill>
                  <p:spPr bwMode="auto">
                    <a:xfrm>
                      <a:off x="3236" y="1158"/>
                      <a:ext cx="23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890" name="Rectangle 42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236" y="1158"/>
                      <a:ext cx="23" cy="29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891" name="Rectangle 42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259" y="1158"/>
                      <a:ext cx="20" cy="29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892" name="Picture 427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26"/>
                    <a:srcRect/>
                    <a:stretch>
                      <a:fillRect/>
                    </a:stretch>
                  </p:blipFill>
                  <p:spPr bwMode="auto">
                    <a:xfrm>
                      <a:off x="3259" y="1158"/>
                      <a:ext cx="20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893" name="Rectangle 42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259" y="1158"/>
                      <a:ext cx="20" cy="29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894" name="Rectangle 42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279" y="1158"/>
                      <a:ext cx="26" cy="29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895" name="Picture 430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27"/>
                    <a:srcRect/>
                    <a:stretch>
                      <a:fillRect/>
                    </a:stretch>
                  </p:blipFill>
                  <p:spPr bwMode="auto">
                    <a:xfrm>
                      <a:off x="3279" y="1158"/>
                      <a:ext cx="26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896" name="Rectangle 43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279" y="1158"/>
                      <a:ext cx="26" cy="29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897" name="Rectangle 4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305" y="1158"/>
                      <a:ext cx="23" cy="29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898" name="Picture 433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28"/>
                    <a:srcRect/>
                    <a:stretch>
                      <a:fillRect/>
                    </a:stretch>
                  </p:blipFill>
                  <p:spPr bwMode="auto">
                    <a:xfrm>
                      <a:off x="3305" y="1158"/>
                      <a:ext cx="23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899" name="Rectangle 43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305" y="1158"/>
                      <a:ext cx="23" cy="29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900" name="Rectangle 43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328" y="1158"/>
                      <a:ext cx="20" cy="29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901" name="Picture 436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29"/>
                    <a:srcRect/>
                    <a:stretch>
                      <a:fillRect/>
                    </a:stretch>
                  </p:blipFill>
                  <p:spPr bwMode="auto">
                    <a:xfrm>
                      <a:off x="3328" y="1158"/>
                      <a:ext cx="20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902" name="Rectangle 43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328" y="1158"/>
                      <a:ext cx="20" cy="29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903" name="Rectangle 43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348" y="1158"/>
                      <a:ext cx="30" cy="29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904" name="Picture 439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30"/>
                    <a:srcRect/>
                    <a:stretch>
                      <a:fillRect/>
                    </a:stretch>
                  </p:blipFill>
                  <p:spPr bwMode="auto">
                    <a:xfrm>
                      <a:off x="3348" y="1158"/>
                      <a:ext cx="30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905" name="Rectangle 44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348" y="1158"/>
                      <a:ext cx="30" cy="29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906" name="Rectangle 44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378" y="1158"/>
                      <a:ext cx="23" cy="29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907" name="Picture 442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31"/>
                    <a:srcRect/>
                    <a:stretch>
                      <a:fillRect/>
                    </a:stretch>
                  </p:blipFill>
                  <p:spPr bwMode="auto">
                    <a:xfrm>
                      <a:off x="3378" y="1158"/>
                      <a:ext cx="23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908" name="Rectangle 44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378" y="1158"/>
                      <a:ext cx="23" cy="29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909" name="Rectangle 44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401" y="1158"/>
                      <a:ext cx="20" cy="29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910" name="Picture 445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32"/>
                    <a:srcRect/>
                    <a:stretch>
                      <a:fillRect/>
                    </a:stretch>
                  </p:blipFill>
                  <p:spPr bwMode="auto">
                    <a:xfrm>
                      <a:off x="3401" y="1158"/>
                      <a:ext cx="20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911" name="Rectangle 44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401" y="1158"/>
                      <a:ext cx="20" cy="29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912" name="Rectangle 44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421" y="1158"/>
                      <a:ext cx="30" cy="29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913" name="Picture 448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33"/>
                    <a:srcRect/>
                    <a:stretch>
                      <a:fillRect/>
                    </a:stretch>
                  </p:blipFill>
                  <p:spPr bwMode="auto">
                    <a:xfrm>
                      <a:off x="3421" y="1158"/>
                      <a:ext cx="30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914" name="Rectangle 44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421" y="1158"/>
                      <a:ext cx="30" cy="29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915" name="Rectangle 45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451" y="1158"/>
                      <a:ext cx="19" cy="29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916" name="Picture 451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34"/>
                    <a:srcRect/>
                    <a:stretch>
                      <a:fillRect/>
                    </a:stretch>
                  </p:blipFill>
                  <p:spPr bwMode="auto">
                    <a:xfrm>
                      <a:off x="3451" y="1158"/>
                      <a:ext cx="19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917" name="Rectangle 45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451" y="1158"/>
                      <a:ext cx="19" cy="29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918" name="Rectangle 4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470" y="1158"/>
                      <a:ext cx="33" cy="29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919" name="Picture 454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35"/>
                    <a:srcRect/>
                    <a:stretch>
                      <a:fillRect/>
                    </a:stretch>
                  </p:blipFill>
                  <p:spPr bwMode="auto">
                    <a:xfrm>
                      <a:off x="3470" y="1158"/>
                      <a:ext cx="33" cy="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920" name="Rectangle 45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470" y="1158"/>
                      <a:ext cx="33" cy="29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921" name="Rectangle 4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03" y="1158"/>
                      <a:ext cx="4" cy="29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</p:grpSp>
              <p:pic>
                <p:nvPicPr>
                  <p:cNvPr id="5614" name="Picture 458"/>
                  <p:cNvPicPr>
                    <a:picLocks noChangeAspect="1" noChangeArrowheads="1"/>
                  </p:cNvPicPr>
                  <p:nvPr/>
                </p:nvPicPr>
                <p:blipFill>
                  <a:blip r:embed="rId136"/>
                  <a:srcRect/>
                  <a:stretch>
                    <a:fillRect/>
                  </a:stretch>
                </p:blipFill>
                <p:spPr bwMode="auto">
                  <a:xfrm>
                    <a:off x="3503" y="1158"/>
                    <a:ext cx="4" cy="2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615" name="Rectangle 459"/>
                  <p:cNvSpPr>
                    <a:spLocks noChangeArrowheads="1"/>
                  </p:cNvSpPr>
                  <p:nvPr/>
                </p:nvSpPr>
                <p:spPr bwMode="auto">
                  <a:xfrm>
                    <a:off x="3503" y="1158"/>
                    <a:ext cx="4" cy="29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616" name="Rectangle 460"/>
                  <p:cNvSpPr>
                    <a:spLocks noChangeArrowheads="1"/>
                  </p:cNvSpPr>
                  <p:nvPr/>
                </p:nvSpPr>
                <p:spPr bwMode="auto">
                  <a:xfrm>
                    <a:off x="3507" y="1158"/>
                    <a:ext cx="19" cy="29"/>
                  </a:xfrm>
                  <a:prstGeom prst="rect">
                    <a:avLst/>
                  </a:prstGeom>
                  <a:solidFill>
                    <a:srgbClr val="0054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617" name="Picture 461"/>
                  <p:cNvPicPr>
                    <a:picLocks noChangeAspect="1" noChangeArrowheads="1"/>
                  </p:cNvPicPr>
                  <p:nvPr/>
                </p:nvPicPr>
                <p:blipFill>
                  <a:blip r:embed="rId137"/>
                  <a:srcRect/>
                  <a:stretch>
                    <a:fillRect/>
                  </a:stretch>
                </p:blipFill>
                <p:spPr bwMode="auto">
                  <a:xfrm>
                    <a:off x="3507" y="1158"/>
                    <a:ext cx="19" cy="2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618" name="Rectangle 462"/>
                  <p:cNvSpPr>
                    <a:spLocks noChangeArrowheads="1"/>
                  </p:cNvSpPr>
                  <p:nvPr/>
                </p:nvSpPr>
                <p:spPr bwMode="auto">
                  <a:xfrm>
                    <a:off x="3507" y="1158"/>
                    <a:ext cx="19" cy="29"/>
                  </a:xfrm>
                  <a:prstGeom prst="rect">
                    <a:avLst/>
                  </a:prstGeom>
                  <a:solidFill>
                    <a:srgbClr val="0054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619" name="Rectangle 463"/>
                  <p:cNvSpPr>
                    <a:spLocks noChangeArrowheads="1"/>
                  </p:cNvSpPr>
                  <p:nvPr/>
                </p:nvSpPr>
                <p:spPr bwMode="auto">
                  <a:xfrm>
                    <a:off x="3526" y="1158"/>
                    <a:ext cx="24" cy="29"/>
                  </a:xfrm>
                  <a:prstGeom prst="rect">
                    <a:avLst/>
                  </a:prstGeom>
                  <a:solidFill>
                    <a:srgbClr val="0053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620" name="Picture 464"/>
                  <p:cNvPicPr>
                    <a:picLocks noChangeAspect="1" noChangeArrowheads="1"/>
                  </p:cNvPicPr>
                  <p:nvPr/>
                </p:nvPicPr>
                <p:blipFill>
                  <a:blip r:embed="rId138"/>
                  <a:srcRect/>
                  <a:stretch>
                    <a:fillRect/>
                  </a:stretch>
                </p:blipFill>
                <p:spPr bwMode="auto">
                  <a:xfrm>
                    <a:off x="3526" y="1158"/>
                    <a:ext cx="24" cy="2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621" name="Rectangle 465"/>
                  <p:cNvSpPr>
                    <a:spLocks noChangeArrowheads="1"/>
                  </p:cNvSpPr>
                  <p:nvPr/>
                </p:nvSpPr>
                <p:spPr bwMode="auto">
                  <a:xfrm>
                    <a:off x="3526" y="1158"/>
                    <a:ext cx="24" cy="29"/>
                  </a:xfrm>
                  <a:prstGeom prst="rect">
                    <a:avLst/>
                  </a:prstGeom>
                  <a:solidFill>
                    <a:srgbClr val="0053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622" name="Rectangle 466"/>
                  <p:cNvSpPr>
                    <a:spLocks noChangeArrowheads="1"/>
                  </p:cNvSpPr>
                  <p:nvPr/>
                </p:nvSpPr>
                <p:spPr bwMode="auto">
                  <a:xfrm>
                    <a:off x="3550" y="1158"/>
                    <a:ext cx="29" cy="29"/>
                  </a:xfrm>
                  <a:prstGeom prst="rect">
                    <a:avLst/>
                  </a:prstGeom>
                  <a:solidFill>
                    <a:srgbClr val="0053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623" name="Picture 467"/>
                  <p:cNvPicPr>
                    <a:picLocks noChangeAspect="1" noChangeArrowheads="1"/>
                  </p:cNvPicPr>
                  <p:nvPr/>
                </p:nvPicPr>
                <p:blipFill>
                  <a:blip r:embed="rId139"/>
                  <a:srcRect/>
                  <a:stretch>
                    <a:fillRect/>
                  </a:stretch>
                </p:blipFill>
                <p:spPr bwMode="auto">
                  <a:xfrm>
                    <a:off x="3550" y="1158"/>
                    <a:ext cx="29" cy="2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624" name="Rectangle 468"/>
                  <p:cNvSpPr>
                    <a:spLocks noChangeArrowheads="1"/>
                  </p:cNvSpPr>
                  <p:nvPr/>
                </p:nvSpPr>
                <p:spPr bwMode="auto">
                  <a:xfrm>
                    <a:off x="3550" y="1158"/>
                    <a:ext cx="29" cy="29"/>
                  </a:xfrm>
                  <a:prstGeom prst="rect">
                    <a:avLst/>
                  </a:prstGeom>
                  <a:solidFill>
                    <a:srgbClr val="0053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625" name="Rectangle 469"/>
                  <p:cNvSpPr>
                    <a:spLocks noChangeArrowheads="1"/>
                  </p:cNvSpPr>
                  <p:nvPr/>
                </p:nvSpPr>
                <p:spPr bwMode="auto">
                  <a:xfrm>
                    <a:off x="3579" y="1158"/>
                    <a:ext cx="23" cy="29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626" name="Picture 470"/>
                  <p:cNvPicPr>
                    <a:picLocks noChangeAspect="1" noChangeArrowheads="1"/>
                  </p:cNvPicPr>
                  <p:nvPr/>
                </p:nvPicPr>
                <p:blipFill>
                  <a:blip r:embed="rId140"/>
                  <a:srcRect/>
                  <a:stretch>
                    <a:fillRect/>
                  </a:stretch>
                </p:blipFill>
                <p:spPr bwMode="auto">
                  <a:xfrm>
                    <a:off x="3579" y="1158"/>
                    <a:ext cx="23" cy="2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627" name="Rectangle 471"/>
                  <p:cNvSpPr>
                    <a:spLocks noChangeArrowheads="1"/>
                  </p:cNvSpPr>
                  <p:nvPr/>
                </p:nvSpPr>
                <p:spPr bwMode="auto">
                  <a:xfrm>
                    <a:off x="3579" y="1158"/>
                    <a:ext cx="23" cy="29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628" name="Rectangle 472"/>
                  <p:cNvSpPr>
                    <a:spLocks noChangeArrowheads="1"/>
                  </p:cNvSpPr>
                  <p:nvPr/>
                </p:nvSpPr>
                <p:spPr bwMode="auto">
                  <a:xfrm>
                    <a:off x="3602" y="1158"/>
                    <a:ext cx="33" cy="29"/>
                  </a:xfrm>
                  <a:prstGeom prst="rect">
                    <a:avLst/>
                  </a:prstGeom>
                  <a:solidFill>
                    <a:srgbClr val="0053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629" name="Picture 473"/>
                  <p:cNvPicPr>
                    <a:picLocks noChangeAspect="1" noChangeArrowheads="1"/>
                  </p:cNvPicPr>
                  <p:nvPr/>
                </p:nvPicPr>
                <p:blipFill>
                  <a:blip r:embed="rId141"/>
                  <a:srcRect/>
                  <a:stretch>
                    <a:fillRect/>
                  </a:stretch>
                </p:blipFill>
                <p:spPr bwMode="auto">
                  <a:xfrm>
                    <a:off x="3602" y="1158"/>
                    <a:ext cx="33" cy="2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630" name="Rectangle 474"/>
                  <p:cNvSpPr>
                    <a:spLocks noChangeArrowheads="1"/>
                  </p:cNvSpPr>
                  <p:nvPr/>
                </p:nvSpPr>
                <p:spPr bwMode="auto">
                  <a:xfrm>
                    <a:off x="3602" y="1158"/>
                    <a:ext cx="33" cy="29"/>
                  </a:xfrm>
                  <a:prstGeom prst="rect">
                    <a:avLst/>
                  </a:prstGeom>
                  <a:solidFill>
                    <a:srgbClr val="0053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631" name="Rectangle 475"/>
                  <p:cNvSpPr>
                    <a:spLocks noChangeArrowheads="1"/>
                  </p:cNvSpPr>
                  <p:nvPr/>
                </p:nvSpPr>
                <p:spPr bwMode="auto">
                  <a:xfrm>
                    <a:off x="3635" y="1158"/>
                    <a:ext cx="24" cy="29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632" name="Picture 476"/>
                  <p:cNvPicPr>
                    <a:picLocks noChangeAspect="1" noChangeArrowheads="1"/>
                  </p:cNvPicPr>
                  <p:nvPr/>
                </p:nvPicPr>
                <p:blipFill>
                  <a:blip r:embed="rId142"/>
                  <a:srcRect/>
                  <a:stretch>
                    <a:fillRect/>
                  </a:stretch>
                </p:blipFill>
                <p:spPr bwMode="auto">
                  <a:xfrm>
                    <a:off x="3635" y="1158"/>
                    <a:ext cx="24" cy="2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633" name="Rectangle 477"/>
                  <p:cNvSpPr>
                    <a:spLocks noChangeArrowheads="1"/>
                  </p:cNvSpPr>
                  <p:nvPr/>
                </p:nvSpPr>
                <p:spPr bwMode="auto">
                  <a:xfrm>
                    <a:off x="3635" y="1158"/>
                    <a:ext cx="24" cy="29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634" name="Rectangle 478"/>
                  <p:cNvSpPr>
                    <a:spLocks noChangeArrowheads="1"/>
                  </p:cNvSpPr>
                  <p:nvPr/>
                </p:nvSpPr>
                <p:spPr bwMode="auto">
                  <a:xfrm>
                    <a:off x="3659" y="1158"/>
                    <a:ext cx="29" cy="29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635" name="Picture 479"/>
                  <p:cNvPicPr>
                    <a:picLocks noChangeAspect="1" noChangeArrowheads="1"/>
                  </p:cNvPicPr>
                  <p:nvPr/>
                </p:nvPicPr>
                <p:blipFill>
                  <a:blip r:embed="rId143"/>
                  <a:srcRect/>
                  <a:stretch>
                    <a:fillRect/>
                  </a:stretch>
                </p:blipFill>
                <p:spPr bwMode="auto">
                  <a:xfrm>
                    <a:off x="3659" y="1158"/>
                    <a:ext cx="29" cy="2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636" name="Rectangle 480"/>
                  <p:cNvSpPr>
                    <a:spLocks noChangeArrowheads="1"/>
                  </p:cNvSpPr>
                  <p:nvPr/>
                </p:nvSpPr>
                <p:spPr bwMode="auto">
                  <a:xfrm>
                    <a:off x="3659" y="1158"/>
                    <a:ext cx="29" cy="29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637" name="Rectangle 481"/>
                  <p:cNvSpPr>
                    <a:spLocks noChangeArrowheads="1"/>
                  </p:cNvSpPr>
                  <p:nvPr/>
                </p:nvSpPr>
                <p:spPr bwMode="auto">
                  <a:xfrm>
                    <a:off x="3688" y="1158"/>
                    <a:ext cx="23" cy="29"/>
                  </a:xfrm>
                  <a:prstGeom prst="rect">
                    <a:avLst/>
                  </a:prstGeom>
                  <a:solidFill>
                    <a:srgbClr val="0053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638" name="Picture 482"/>
                  <p:cNvPicPr>
                    <a:picLocks noChangeAspect="1" noChangeArrowheads="1"/>
                  </p:cNvPicPr>
                  <p:nvPr/>
                </p:nvPicPr>
                <p:blipFill>
                  <a:blip r:embed="rId144"/>
                  <a:srcRect/>
                  <a:stretch>
                    <a:fillRect/>
                  </a:stretch>
                </p:blipFill>
                <p:spPr bwMode="auto">
                  <a:xfrm>
                    <a:off x="3688" y="1158"/>
                    <a:ext cx="23" cy="2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639" name="Rectangle 483"/>
                  <p:cNvSpPr>
                    <a:spLocks noChangeArrowheads="1"/>
                  </p:cNvSpPr>
                  <p:nvPr/>
                </p:nvSpPr>
                <p:spPr bwMode="auto">
                  <a:xfrm>
                    <a:off x="3688" y="1158"/>
                    <a:ext cx="23" cy="29"/>
                  </a:xfrm>
                  <a:prstGeom prst="rect">
                    <a:avLst/>
                  </a:prstGeom>
                  <a:solidFill>
                    <a:srgbClr val="0053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640" name="Rectangle 484"/>
                  <p:cNvSpPr>
                    <a:spLocks noChangeArrowheads="1"/>
                  </p:cNvSpPr>
                  <p:nvPr/>
                </p:nvSpPr>
                <p:spPr bwMode="auto">
                  <a:xfrm>
                    <a:off x="3711" y="1158"/>
                    <a:ext cx="33" cy="29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641" name="Picture 485"/>
                  <p:cNvPicPr>
                    <a:picLocks noChangeAspect="1" noChangeArrowheads="1"/>
                  </p:cNvPicPr>
                  <p:nvPr/>
                </p:nvPicPr>
                <p:blipFill>
                  <a:blip r:embed="rId145"/>
                  <a:srcRect/>
                  <a:stretch>
                    <a:fillRect/>
                  </a:stretch>
                </p:blipFill>
                <p:spPr bwMode="auto">
                  <a:xfrm>
                    <a:off x="3711" y="1158"/>
                    <a:ext cx="33" cy="2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642" name="Rectangle 486"/>
                  <p:cNvSpPr>
                    <a:spLocks noChangeArrowheads="1"/>
                  </p:cNvSpPr>
                  <p:nvPr/>
                </p:nvSpPr>
                <p:spPr bwMode="auto">
                  <a:xfrm>
                    <a:off x="3711" y="1158"/>
                    <a:ext cx="33" cy="29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643" name="Rectangle 487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158"/>
                    <a:ext cx="37" cy="29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644" name="Picture 488"/>
                  <p:cNvPicPr>
                    <a:picLocks noChangeAspect="1" noChangeArrowheads="1"/>
                  </p:cNvPicPr>
                  <p:nvPr/>
                </p:nvPicPr>
                <p:blipFill>
                  <a:blip r:embed="rId146"/>
                  <a:srcRect/>
                  <a:stretch>
                    <a:fillRect/>
                  </a:stretch>
                </p:blipFill>
                <p:spPr bwMode="auto">
                  <a:xfrm>
                    <a:off x="3744" y="1158"/>
                    <a:ext cx="37" cy="2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645" name="Rectangle 489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158"/>
                    <a:ext cx="37" cy="29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646" name="Rectangle 490"/>
                  <p:cNvSpPr>
                    <a:spLocks noChangeArrowheads="1"/>
                  </p:cNvSpPr>
                  <p:nvPr/>
                </p:nvSpPr>
                <p:spPr bwMode="auto">
                  <a:xfrm>
                    <a:off x="3781" y="1158"/>
                    <a:ext cx="23" cy="29"/>
                  </a:xfrm>
                  <a:prstGeom prst="rect">
                    <a:avLst/>
                  </a:prstGeom>
                  <a:solidFill>
                    <a:srgbClr val="0053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647" name="Picture 491"/>
                  <p:cNvPicPr>
                    <a:picLocks noChangeAspect="1" noChangeArrowheads="1"/>
                  </p:cNvPicPr>
                  <p:nvPr/>
                </p:nvPicPr>
                <p:blipFill>
                  <a:blip r:embed="rId147"/>
                  <a:srcRect/>
                  <a:stretch>
                    <a:fillRect/>
                  </a:stretch>
                </p:blipFill>
                <p:spPr bwMode="auto">
                  <a:xfrm>
                    <a:off x="3781" y="1158"/>
                    <a:ext cx="23" cy="2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648" name="Rectangle 492"/>
                  <p:cNvSpPr>
                    <a:spLocks noChangeArrowheads="1"/>
                  </p:cNvSpPr>
                  <p:nvPr/>
                </p:nvSpPr>
                <p:spPr bwMode="auto">
                  <a:xfrm>
                    <a:off x="3781" y="1158"/>
                    <a:ext cx="23" cy="29"/>
                  </a:xfrm>
                  <a:prstGeom prst="rect">
                    <a:avLst/>
                  </a:prstGeom>
                  <a:solidFill>
                    <a:srgbClr val="0053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649" name="Rectangle 493"/>
                  <p:cNvSpPr>
                    <a:spLocks noChangeArrowheads="1"/>
                  </p:cNvSpPr>
                  <p:nvPr/>
                </p:nvSpPr>
                <p:spPr bwMode="auto">
                  <a:xfrm>
                    <a:off x="3804" y="1158"/>
                    <a:ext cx="30" cy="29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650" name="Picture 494"/>
                  <p:cNvPicPr>
                    <a:picLocks noChangeAspect="1" noChangeArrowheads="1"/>
                  </p:cNvPicPr>
                  <p:nvPr/>
                </p:nvPicPr>
                <p:blipFill>
                  <a:blip r:embed="rId148"/>
                  <a:srcRect/>
                  <a:stretch>
                    <a:fillRect/>
                  </a:stretch>
                </p:blipFill>
                <p:spPr bwMode="auto">
                  <a:xfrm>
                    <a:off x="3804" y="1158"/>
                    <a:ext cx="30" cy="2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651" name="Rectangle 495"/>
                  <p:cNvSpPr>
                    <a:spLocks noChangeArrowheads="1"/>
                  </p:cNvSpPr>
                  <p:nvPr/>
                </p:nvSpPr>
                <p:spPr bwMode="auto">
                  <a:xfrm>
                    <a:off x="3804" y="1158"/>
                    <a:ext cx="30" cy="29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652" name="Rectangle 496"/>
                  <p:cNvSpPr>
                    <a:spLocks noChangeArrowheads="1"/>
                  </p:cNvSpPr>
                  <p:nvPr/>
                </p:nvSpPr>
                <p:spPr bwMode="auto">
                  <a:xfrm>
                    <a:off x="3834" y="1158"/>
                    <a:ext cx="36" cy="29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653" name="Picture 497"/>
                  <p:cNvPicPr>
                    <a:picLocks noChangeAspect="1" noChangeArrowheads="1"/>
                  </p:cNvPicPr>
                  <p:nvPr/>
                </p:nvPicPr>
                <p:blipFill>
                  <a:blip r:embed="rId149"/>
                  <a:srcRect/>
                  <a:stretch>
                    <a:fillRect/>
                  </a:stretch>
                </p:blipFill>
                <p:spPr bwMode="auto">
                  <a:xfrm>
                    <a:off x="3834" y="1158"/>
                    <a:ext cx="36" cy="2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654" name="Rectangle 498"/>
                  <p:cNvSpPr>
                    <a:spLocks noChangeArrowheads="1"/>
                  </p:cNvSpPr>
                  <p:nvPr/>
                </p:nvSpPr>
                <p:spPr bwMode="auto">
                  <a:xfrm>
                    <a:off x="3834" y="1158"/>
                    <a:ext cx="36" cy="29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655" name="Rectangle 499"/>
                  <p:cNvSpPr>
                    <a:spLocks noChangeArrowheads="1"/>
                  </p:cNvSpPr>
                  <p:nvPr/>
                </p:nvSpPr>
                <p:spPr bwMode="auto">
                  <a:xfrm>
                    <a:off x="3870" y="1158"/>
                    <a:ext cx="36" cy="29"/>
                  </a:xfrm>
                  <a:prstGeom prst="rect">
                    <a:avLst/>
                  </a:prstGeom>
                  <a:solidFill>
                    <a:srgbClr val="0053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656" name="Picture 500"/>
                  <p:cNvPicPr>
                    <a:picLocks noChangeAspect="1" noChangeArrowheads="1"/>
                  </p:cNvPicPr>
                  <p:nvPr/>
                </p:nvPicPr>
                <p:blipFill>
                  <a:blip r:embed="rId150"/>
                  <a:srcRect/>
                  <a:stretch>
                    <a:fillRect/>
                  </a:stretch>
                </p:blipFill>
                <p:spPr bwMode="auto">
                  <a:xfrm>
                    <a:off x="3870" y="1158"/>
                    <a:ext cx="36" cy="2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657" name="Rectangle 501"/>
                  <p:cNvSpPr>
                    <a:spLocks noChangeArrowheads="1"/>
                  </p:cNvSpPr>
                  <p:nvPr/>
                </p:nvSpPr>
                <p:spPr bwMode="auto">
                  <a:xfrm>
                    <a:off x="3870" y="1158"/>
                    <a:ext cx="36" cy="29"/>
                  </a:xfrm>
                  <a:prstGeom prst="rect">
                    <a:avLst/>
                  </a:prstGeom>
                  <a:solidFill>
                    <a:srgbClr val="0053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658" name="Rectangle 502"/>
                  <p:cNvSpPr>
                    <a:spLocks noChangeArrowheads="1"/>
                  </p:cNvSpPr>
                  <p:nvPr/>
                </p:nvSpPr>
                <p:spPr bwMode="auto">
                  <a:xfrm>
                    <a:off x="3906" y="1158"/>
                    <a:ext cx="23" cy="29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659" name="Picture 503"/>
                  <p:cNvPicPr>
                    <a:picLocks noChangeAspect="1" noChangeArrowheads="1"/>
                  </p:cNvPicPr>
                  <p:nvPr/>
                </p:nvPicPr>
                <p:blipFill>
                  <a:blip r:embed="rId151"/>
                  <a:srcRect/>
                  <a:stretch>
                    <a:fillRect/>
                  </a:stretch>
                </p:blipFill>
                <p:spPr bwMode="auto">
                  <a:xfrm>
                    <a:off x="3906" y="1158"/>
                    <a:ext cx="23" cy="2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660" name="Rectangle 504"/>
                  <p:cNvSpPr>
                    <a:spLocks noChangeArrowheads="1"/>
                  </p:cNvSpPr>
                  <p:nvPr/>
                </p:nvSpPr>
                <p:spPr bwMode="auto">
                  <a:xfrm>
                    <a:off x="3906" y="1158"/>
                    <a:ext cx="23" cy="29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661" name="Rectangle 505"/>
                  <p:cNvSpPr>
                    <a:spLocks noChangeArrowheads="1"/>
                  </p:cNvSpPr>
                  <p:nvPr/>
                </p:nvSpPr>
                <p:spPr bwMode="auto">
                  <a:xfrm>
                    <a:off x="3929" y="1158"/>
                    <a:ext cx="33" cy="29"/>
                  </a:xfrm>
                  <a:prstGeom prst="rect">
                    <a:avLst/>
                  </a:prstGeom>
                  <a:solidFill>
                    <a:srgbClr val="0053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662" name="Picture 506"/>
                  <p:cNvPicPr>
                    <a:picLocks noChangeAspect="1" noChangeArrowheads="1"/>
                  </p:cNvPicPr>
                  <p:nvPr/>
                </p:nvPicPr>
                <p:blipFill>
                  <a:blip r:embed="rId152"/>
                  <a:srcRect/>
                  <a:stretch>
                    <a:fillRect/>
                  </a:stretch>
                </p:blipFill>
                <p:spPr bwMode="auto">
                  <a:xfrm>
                    <a:off x="3929" y="1158"/>
                    <a:ext cx="33" cy="2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663" name="Rectangle 507"/>
                  <p:cNvSpPr>
                    <a:spLocks noChangeArrowheads="1"/>
                  </p:cNvSpPr>
                  <p:nvPr/>
                </p:nvSpPr>
                <p:spPr bwMode="auto">
                  <a:xfrm>
                    <a:off x="3929" y="1158"/>
                    <a:ext cx="33" cy="29"/>
                  </a:xfrm>
                  <a:prstGeom prst="rect">
                    <a:avLst/>
                  </a:prstGeom>
                  <a:solidFill>
                    <a:srgbClr val="0053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664" name="Rectangle 508"/>
                  <p:cNvSpPr>
                    <a:spLocks noChangeArrowheads="1"/>
                  </p:cNvSpPr>
                  <p:nvPr/>
                </p:nvSpPr>
                <p:spPr bwMode="auto">
                  <a:xfrm>
                    <a:off x="3962" y="1158"/>
                    <a:ext cx="37" cy="29"/>
                  </a:xfrm>
                  <a:prstGeom prst="rect">
                    <a:avLst/>
                  </a:prstGeom>
                  <a:solidFill>
                    <a:srgbClr val="0053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665" name="Picture 509"/>
                  <p:cNvPicPr>
                    <a:picLocks noChangeAspect="1" noChangeArrowheads="1"/>
                  </p:cNvPicPr>
                  <p:nvPr/>
                </p:nvPicPr>
                <p:blipFill>
                  <a:blip r:embed="rId153"/>
                  <a:srcRect/>
                  <a:stretch>
                    <a:fillRect/>
                  </a:stretch>
                </p:blipFill>
                <p:spPr bwMode="auto">
                  <a:xfrm>
                    <a:off x="3962" y="1158"/>
                    <a:ext cx="37" cy="2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666" name="Rectangle 510"/>
                  <p:cNvSpPr>
                    <a:spLocks noChangeArrowheads="1"/>
                  </p:cNvSpPr>
                  <p:nvPr/>
                </p:nvSpPr>
                <p:spPr bwMode="auto">
                  <a:xfrm>
                    <a:off x="3962" y="1158"/>
                    <a:ext cx="37" cy="29"/>
                  </a:xfrm>
                  <a:prstGeom prst="rect">
                    <a:avLst/>
                  </a:prstGeom>
                  <a:solidFill>
                    <a:srgbClr val="0053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667" name="Rectangle 511"/>
                  <p:cNvSpPr>
                    <a:spLocks noChangeArrowheads="1"/>
                  </p:cNvSpPr>
                  <p:nvPr/>
                </p:nvSpPr>
                <p:spPr bwMode="auto">
                  <a:xfrm>
                    <a:off x="3999" y="1158"/>
                    <a:ext cx="33" cy="29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668" name="Picture 512"/>
                  <p:cNvPicPr>
                    <a:picLocks noChangeAspect="1" noChangeArrowheads="1"/>
                  </p:cNvPicPr>
                  <p:nvPr/>
                </p:nvPicPr>
                <p:blipFill>
                  <a:blip r:embed="rId154"/>
                  <a:srcRect/>
                  <a:stretch>
                    <a:fillRect/>
                  </a:stretch>
                </p:blipFill>
                <p:spPr bwMode="auto">
                  <a:xfrm>
                    <a:off x="3999" y="1158"/>
                    <a:ext cx="33" cy="2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669" name="Rectangle 513"/>
                  <p:cNvSpPr>
                    <a:spLocks noChangeArrowheads="1"/>
                  </p:cNvSpPr>
                  <p:nvPr/>
                </p:nvSpPr>
                <p:spPr bwMode="auto">
                  <a:xfrm>
                    <a:off x="3999" y="1158"/>
                    <a:ext cx="33" cy="29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670" name="Rectangle 514"/>
                  <p:cNvSpPr>
                    <a:spLocks noChangeArrowheads="1"/>
                  </p:cNvSpPr>
                  <p:nvPr/>
                </p:nvSpPr>
                <p:spPr bwMode="auto">
                  <a:xfrm>
                    <a:off x="4032" y="1158"/>
                    <a:ext cx="36" cy="29"/>
                  </a:xfrm>
                  <a:prstGeom prst="rect">
                    <a:avLst/>
                  </a:prstGeom>
                  <a:solidFill>
                    <a:srgbClr val="0053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671" name="Picture 515"/>
                  <p:cNvPicPr>
                    <a:picLocks noChangeAspect="1" noChangeArrowheads="1"/>
                  </p:cNvPicPr>
                  <p:nvPr/>
                </p:nvPicPr>
                <p:blipFill>
                  <a:blip r:embed="rId155"/>
                  <a:srcRect/>
                  <a:stretch>
                    <a:fillRect/>
                  </a:stretch>
                </p:blipFill>
                <p:spPr bwMode="auto">
                  <a:xfrm>
                    <a:off x="4032" y="1158"/>
                    <a:ext cx="36" cy="2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672" name="Rectangle 516"/>
                  <p:cNvSpPr>
                    <a:spLocks noChangeArrowheads="1"/>
                  </p:cNvSpPr>
                  <p:nvPr/>
                </p:nvSpPr>
                <p:spPr bwMode="auto">
                  <a:xfrm>
                    <a:off x="4032" y="1158"/>
                    <a:ext cx="36" cy="29"/>
                  </a:xfrm>
                  <a:prstGeom prst="rect">
                    <a:avLst/>
                  </a:prstGeom>
                  <a:solidFill>
                    <a:srgbClr val="0053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673" name="Rectangle 517"/>
                  <p:cNvSpPr>
                    <a:spLocks noChangeArrowheads="1"/>
                  </p:cNvSpPr>
                  <p:nvPr/>
                </p:nvSpPr>
                <p:spPr bwMode="auto">
                  <a:xfrm>
                    <a:off x="4068" y="1158"/>
                    <a:ext cx="56" cy="29"/>
                  </a:xfrm>
                  <a:prstGeom prst="rect">
                    <a:avLst/>
                  </a:prstGeom>
                  <a:solidFill>
                    <a:srgbClr val="0053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674" name="Picture 518"/>
                  <p:cNvPicPr>
                    <a:picLocks noChangeAspect="1" noChangeArrowheads="1"/>
                  </p:cNvPicPr>
                  <p:nvPr/>
                </p:nvPicPr>
                <p:blipFill>
                  <a:blip r:embed="rId156"/>
                  <a:srcRect/>
                  <a:stretch>
                    <a:fillRect/>
                  </a:stretch>
                </p:blipFill>
                <p:spPr bwMode="auto">
                  <a:xfrm>
                    <a:off x="4068" y="1158"/>
                    <a:ext cx="56" cy="2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675" name="Rectangle 519"/>
                  <p:cNvSpPr>
                    <a:spLocks noChangeArrowheads="1"/>
                  </p:cNvSpPr>
                  <p:nvPr/>
                </p:nvSpPr>
                <p:spPr bwMode="auto">
                  <a:xfrm>
                    <a:off x="4068" y="1158"/>
                    <a:ext cx="56" cy="29"/>
                  </a:xfrm>
                  <a:prstGeom prst="rect">
                    <a:avLst/>
                  </a:prstGeom>
                  <a:solidFill>
                    <a:srgbClr val="0053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676" name="Rectangle 520"/>
                  <p:cNvSpPr>
                    <a:spLocks noChangeArrowheads="1"/>
                  </p:cNvSpPr>
                  <p:nvPr/>
                </p:nvSpPr>
                <p:spPr bwMode="auto">
                  <a:xfrm>
                    <a:off x="4124" y="1158"/>
                    <a:ext cx="36" cy="29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677" name="Picture 521"/>
                  <p:cNvPicPr>
                    <a:picLocks noChangeAspect="1" noChangeArrowheads="1"/>
                  </p:cNvPicPr>
                  <p:nvPr/>
                </p:nvPicPr>
                <p:blipFill>
                  <a:blip r:embed="rId157"/>
                  <a:srcRect/>
                  <a:stretch>
                    <a:fillRect/>
                  </a:stretch>
                </p:blipFill>
                <p:spPr bwMode="auto">
                  <a:xfrm>
                    <a:off x="4124" y="1158"/>
                    <a:ext cx="36" cy="2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678" name="Rectangle 522"/>
                  <p:cNvSpPr>
                    <a:spLocks noChangeArrowheads="1"/>
                  </p:cNvSpPr>
                  <p:nvPr/>
                </p:nvSpPr>
                <p:spPr bwMode="auto">
                  <a:xfrm>
                    <a:off x="4124" y="1158"/>
                    <a:ext cx="36" cy="29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679" name="Rectangle 523"/>
                  <p:cNvSpPr>
                    <a:spLocks noChangeArrowheads="1"/>
                  </p:cNvSpPr>
                  <p:nvPr/>
                </p:nvSpPr>
                <p:spPr bwMode="auto">
                  <a:xfrm>
                    <a:off x="4160" y="1158"/>
                    <a:ext cx="37" cy="29"/>
                  </a:xfrm>
                  <a:prstGeom prst="rect">
                    <a:avLst/>
                  </a:prstGeom>
                  <a:solidFill>
                    <a:srgbClr val="0053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680" name="Picture 524"/>
                  <p:cNvPicPr>
                    <a:picLocks noChangeAspect="1" noChangeArrowheads="1"/>
                  </p:cNvPicPr>
                  <p:nvPr/>
                </p:nvPicPr>
                <p:blipFill>
                  <a:blip r:embed="rId158"/>
                  <a:srcRect/>
                  <a:stretch>
                    <a:fillRect/>
                  </a:stretch>
                </p:blipFill>
                <p:spPr bwMode="auto">
                  <a:xfrm>
                    <a:off x="4160" y="1158"/>
                    <a:ext cx="37" cy="2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681" name="Rectangle 525"/>
                  <p:cNvSpPr>
                    <a:spLocks noChangeArrowheads="1"/>
                  </p:cNvSpPr>
                  <p:nvPr/>
                </p:nvSpPr>
                <p:spPr bwMode="auto">
                  <a:xfrm>
                    <a:off x="4160" y="1158"/>
                    <a:ext cx="37" cy="29"/>
                  </a:xfrm>
                  <a:prstGeom prst="rect">
                    <a:avLst/>
                  </a:prstGeom>
                  <a:solidFill>
                    <a:srgbClr val="0053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682" name="Rectangle 526"/>
                  <p:cNvSpPr>
                    <a:spLocks noChangeArrowheads="1"/>
                  </p:cNvSpPr>
                  <p:nvPr/>
                </p:nvSpPr>
                <p:spPr bwMode="auto">
                  <a:xfrm>
                    <a:off x="4197" y="1158"/>
                    <a:ext cx="53" cy="29"/>
                  </a:xfrm>
                  <a:prstGeom prst="rect">
                    <a:avLst/>
                  </a:prstGeom>
                  <a:solidFill>
                    <a:srgbClr val="0053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683" name="Picture 527"/>
                  <p:cNvPicPr>
                    <a:picLocks noChangeAspect="1" noChangeArrowheads="1"/>
                  </p:cNvPicPr>
                  <p:nvPr/>
                </p:nvPicPr>
                <p:blipFill>
                  <a:blip r:embed="rId159"/>
                  <a:srcRect/>
                  <a:stretch>
                    <a:fillRect/>
                  </a:stretch>
                </p:blipFill>
                <p:spPr bwMode="auto">
                  <a:xfrm>
                    <a:off x="4197" y="1158"/>
                    <a:ext cx="53" cy="2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684" name="Rectangle 528"/>
                  <p:cNvSpPr>
                    <a:spLocks noChangeArrowheads="1"/>
                  </p:cNvSpPr>
                  <p:nvPr/>
                </p:nvSpPr>
                <p:spPr bwMode="auto">
                  <a:xfrm>
                    <a:off x="4197" y="1158"/>
                    <a:ext cx="53" cy="29"/>
                  </a:xfrm>
                  <a:prstGeom prst="rect">
                    <a:avLst/>
                  </a:prstGeom>
                  <a:solidFill>
                    <a:srgbClr val="0053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685" name="Rectangle 529"/>
                  <p:cNvSpPr>
                    <a:spLocks noChangeArrowheads="1"/>
                  </p:cNvSpPr>
                  <p:nvPr/>
                </p:nvSpPr>
                <p:spPr bwMode="auto">
                  <a:xfrm>
                    <a:off x="4250" y="1158"/>
                    <a:ext cx="36" cy="29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686" name="Picture 530"/>
                  <p:cNvPicPr>
                    <a:picLocks noChangeAspect="1" noChangeArrowheads="1"/>
                  </p:cNvPicPr>
                  <p:nvPr/>
                </p:nvPicPr>
                <p:blipFill>
                  <a:blip r:embed="rId160"/>
                  <a:srcRect/>
                  <a:stretch>
                    <a:fillRect/>
                  </a:stretch>
                </p:blipFill>
                <p:spPr bwMode="auto">
                  <a:xfrm>
                    <a:off x="4250" y="1158"/>
                    <a:ext cx="36" cy="2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687" name="Rectangle 531"/>
                  <p:cNvSpPr>
                    <a:spLocks noChangeArrowheads="1"/>
                  </p:cNvSpPr>
                  <p:nvPr/>
                </p:nvSpPr>
                <p:spPr bwMode="auto">
                  <a:xfrm>
                    <a:off x="4250" y="1158"/>
                    <a:ext cx="36" cy="29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688" name="Rectangle 532"/>
                  <p:cNvSpPr>
                    <a:spLocks noChangeArrowheads="1"/>
                  </p:cNvSpPr>
                  <p:nvPr/>
                </p:nvSpPr>
                <p:spPr bwMode="auto">
                  <a:xfrm>
                    <a:off x="4286" y="1158"/>
                    <a:ext cx="56" cy="29"/>
                  </a:xfrm>
                  <a:prstGeom prst="rect">
                    <a:avLst/>
                  </a:prstGeom>
                  <a:solidFill>
                    <a:srgbClr val="0053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689" name="Picture 533"/>
                  <p:cNvPicPr>
                    <a:picLocks noChangeAspect="1" noChangeArrowheads="1"/>
                  </p:cNvPicPr>
                  <p:nvPr/>
                </p:nvPicPr>
                <p:blipFill>
                  <a:blip r:embed="rId161"/>
                  <a:srcRect/>
                  <a:stretch>
                    <a:fillRect/>
                  </a:stretch>
                </p:blipFill>
                <p:spPr bwMode="auto">
                  <a:xfrm>
                    <a:off x="4286" y="1158"/>
                    <a:ext cx="56" cy="2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690" name="Rectangle 534"/>
                  <p:cNvSpPr>
                    <a:spLocks noChangeArrowheads="1"/>
                  </p:cNvSpPr>
                  <p:nvPr/>
                </p:nvSpPr>
                <p:spPr bwMode="auto">
                  <a:xfrm>
                    <a:off x="4286" y="1158"/>
                    <a:ext cx="56" cy="29"/>
                  </a:xfrm>
                  <a:prstGeom prst="rect">
                    <a:avLst/>
                  </a:prstGeom>
                  <a:solidFill>
                    <a:srgbClr val="0053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691" name="Rectangle 535"/>
                  <p:cNvSpPr>
                    <a:spLocks noChangeArrowheads="1"/>
                  </p:cNvSpPr>
                  <p:nvPr/>
                </p:nvSpPr>
                <p:spPr bwMode="auto">
                  <a:xfrm>
                    <a:off x="4342" y="1158"/>
                    <a:ext cx="53" cy="29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692" name="Picture 536"/>
                  <p:cNvPicPr>
                    <a:picLocks noChangeAspect="1" noChangeArrowheads="1"/>
                  </p:cNvPicPr>
                  <p:nvPr/>
                </p:nvPicPr>
                <p:blipFill>
                  <a:blip r:embed="rId162"/>
                  <a:srcRect/>
                  <a:stretch>
                    <a:fillRect/>
                  </a:stretch>
                </p:blipFill>
                <p:spPr bwMode="auto">
                  <a:xfrm>
                    <a:off x="4342" y="1158"/>
                    <a:ext cx="53" cy="2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693" name="Rectangle 537"/>
                  <p:cNvSpPr>
                    <a:spLocks noChangeArrowheads="1"/>
                  </p:cNvSpPr>
                  <p:nvPr/>
                </p:nvSpPr>
                <p:spPr bwMode="auto">
                  <a:xfrm>
                    <a:off x="4342" y="1158"/>
                    <a:ext cx="53" cy="29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694" name="Rectangle 538"/>
                  <p:cNvSpPr>
                    <a:spLocks noChangeArrowheads="1"/>
                  </p:cNvSpPr>
                  <p:nvPr/>
                </p:nvSpPr>
                <p:spPr bwMode="auto">
                  <a:xfrm>
                    <a:off x="4395" y="1158"/>
                    <a:ext cx="56" cy="29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695" name="Picture 539"/>
                  <p:cNvPicPr>
                    <a:picLocks noChangeAspect="1" noChangeArrowheads="1"/>
                  </p:cNvPicPr>
                  <p:nvPr/>
                </p:nvPicPr>
                <p:blipFill>
                  <a:blip r:embed="rId163"/>
                  <a:srcRect/>
                  <a:stretch>
                    <a:fillRect/>
                  </a:stretch>
                </p:blipFill>
                <p:spPr bwMode="auto">
                  <a:xfrm>
                    <a:off x="4395" y="1158"/>
                    <a:ext cx="56" cy="2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696" name="Rectangle 540"/>
                  <p:cNvSpPr>
                    <a:spLocks noChangeArrowheads="1"/>
                  </p:cNvSpPr>
                  <p:nvPr/>
                </p:nvSpPr>
                <p:spPr bwMode="auto">
                  <a:xfrm>
                    <a:off x="4395" y="1158"/>
                    <a:ext cx="56" cy="29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697" name="Rectangle 541"/>
                  <p:cNvSpPr>
                    <a:spLocks noChangeArrowheads="1"/>
                  </p:cNvSpPr>
                  <p:nvPr/>
                </p:nvSpPr>
                <p:spPr bwMode="auto">
                  <a:xfrm>
                    <a:off x="4451" y="1158"/>
                    <a:ext cx="53" cy="29"/>
                  </a:xfrm>
                  <a:prstGeom prst="rect">
                    <a:avLst/>
                  </a:prstGeom>
                  <a:solidFill>
                    <a:srgbClr val="0053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698" name="Picture 542"/>
                  <p:cNvPicPr>
                    <a:picLocks noChangeAspect="1" noChangeArrowheads="1"/>
                  </p:cNvPicPr>
                  <p:nvPr/>
                </p:nvPicPr>
                <p:blipFill>
                  <a:blip r:embed="rId164"/>
                  <a:srcRect/>
                  <a:stretch>
                    <a:fillRect/>
                  </a:stretch>
                </p:blipFill>
                <p:spPr bwMode="auto">
                  <a:xfrm>
                    <a:off x="4451" y="1158"/>
                    <a:ext cx="53" cy="2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699" name="Rectangle 543"/>
                  <p:cNvSpPr>
                    <a:spLocks noChangeArrowheads="1"/>
                  </p:cNvSpPr>
                  <p:nvPr/>
                </p:nvSpPr>
                <p:spPr bwMode="auto">
                  <a:xfrm>
                    <a:off x="4451" y="1158"/>
                    <a:ext cx="53" cy="29"/>
                  </a:xfrm>
                  <a:prstGeom prst="rect">
                    <a:avLst/>
                  </a:prstGeom>
                  <a:solidFill>
                    <a:srgbClr val="0053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700" name="Rectangle 544"/>
                  <p:cNvSpPr>
                    <a:spLocks noChangeArrowheads="1"/>
                  </p:cNvSpPr>
                  <p:nvPr/>
                </p:nvSpPr>
                <p:spPr bwMode="auto">
                  <a:xfrm>
                    <a:off x="4504" y="1158"/>
                    <a:ext cx="56" cy="29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701" name="Picture 545"/>
                  <p:cNvPicPr>
                    <a:picLocks noChangeAspect="1" noChangeArrowheads="1"/>
                  </p:cNvPicPr>
                  <p:nvPr/>
                </p:nvPicPr>
                <p:blipFill>
                  <a:blip r:embed="rId165"/>
                  <a:srcRect/>
                  <a:stretch>
                    <a:fillRect/>
                  </a:stretch>
                </p:blipFill>
                <p:spPr bwMode="auto">
                  <a:xfrm>
                    <a:off x="4504" y="1158"/>
                    <a:ext cx="56" cy="2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702" name="Rectangle 546"/>
                  <p:cNvSpPr>
                    <a:spLocks noChangeArrowheads="1"/>
                  </p:cNvSpPr>
                  <p:nvPr/>
                </p:nvSpPr>
                <p:spPr bwMode="auto">
                  <a:xfrm>
                    <a:off x="4504" y="1158"/>
                    <a:ext cx="56" cy="29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703" name="Rectangle 547"/>
                  <p:cNvSpPr>
                    <a:spLocks noChangeArrowheads="1"/>
                  </p:cNvSpPr>
                  <p:nvPr/>
                </p:nvSpPr>
                <p:spPr bwMode="auto">
                  <a:xfrm>
                    <a:off x="4560" y="1158"/>
                    <a:ext cx="69" cy="29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704" name="Picture 548"/>
                  <p:cNvPicPr>
                    <a:picLocks noChangeAspect="1" noChangeArrowheads="1"/>
                  </p:cNvPicPr>
                  <p:nvPr/>
                </p:nvPicPr>
                <p:blipFill>
                  <a:blip r:embed="rId166"/>
                  <a:srcRect/>
                  <a:stretch>
                    <a:fillRect/>
                  </a:stretch>
                </p:blipFill>
                <p:spPr bwMode="auto">
                  <a:xfrm>
                    <a:off x="4560" y="1158"/>
                    <a:ext cx="69" cy="2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705" name="Rectangle 549"/>
                  <p:cNvSpPr>
                    <a:spLocks noChangeArrowheads="1"/>
                  </p:cNvSpPr>
                  <p:nvPr/>
                </p:nvSpPr>
                <p:spPr bwMode="auto">
                  <a:xfrm>
                    <a:off x="4560" y="1158"/>
                    <a:ext cx="69" cy="29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706" name="Rectangle 550"/>
                  <p:cNvSpPr>
                    <a:spLocks noChangeArrowheads="1"/>
                  </p:cNvSpPr>
                  <p:nvPr/>
                </p:nvSpPr>
                <p:spPr bwMode="auto">
                  <a:xfrm>
                    <a:off x="4629" y="1158"/>
                    <a:ext cx="73" cy="29"/>
                  </a:xfrm>
                  <a:prstGeom prst="rect">
                    <a:avLst/>
                  </a:prstGeom>
                  <a:solidFill>
                    <a:srgbClr val="0053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707" name="Picture 551"/>
                  <p:cNvPicPr>
                    <a:picLocks noChangeAspect="1" noChangeArrowheads="1"/>
                  </p:cNvPicPr>
                  <p:nvPr/>
                </p:nvPicPr>
                <p:blipFill>
                  <a:blip r:embed="rId167"/>
                  <a:srcRect/>
                  <a:stretch>
                    <a:fillRect/>
                  </a:stretch>
                </p:blipFill>
                <p:spPr bwMode="auto">
                  <a:xfrm>
                    <a:off x="4629" y="1158"/>
                    <a:ext cx="73" cy="2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708" name="Rectangle 552"/>
                  <p:cNvSpPr>
                    <a:spLocks noChangeArrowheads="1"/>
                  </p:cNvSpPr>
                  <p:nvPr/>
                </p:nvSpPr>
                <p:spPr bwMode="auto">
                  <a:xfrm>
                    <a:off x="4629" y="1158"/>
                    <a:ext cx="73" cy="29"/>
                  </a:xfrm>
                  <a:prstGeom prst="rect">
                    <a:avLst/>
                  </a:prstGeom>
                  <a:solidFill>
                    <a:srgbClr val="0053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709" name="Rectangle 553"/>
                  <p:cNvSpPr>
                    <a:spLocks noChangeArrowheads="1"/>
                  </p:cNvSpPr>
                  <p:nvPr/>
                </p:nvSpPr>
                <p:spPr bwMode="auto">
                  <a:xfrm>
                    <a:off x="4702" y="1158"/>
                    <a:ext cx="92" cy="29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710" name="Picture 554"/>
                  <p:cNvPicPr>
                    <a:picLocks noChangeAspect="1" noChangeArrowheads="1"/>
                  </p:cNvPicPr>
                  <p:nvPr/>
                </p:nvPicPr>
                <p:blipFill>
                  <a:blip r:embed="rId168"/>
                  <a:srcRect/>
                  <a:stretch>
                    <a:fillRect/>
                  </a:stretch>
                </p:blipFill>
                <p:spPr bwMode="auto">
                  <a:xfrm>
                    <a:off x="4702" y="1158"/>
                    <a:ext cx="92" cy="2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711" name="Rectangle 555"/>
                  <p:cNvSpPr>
                    <a:spLocks noChangeArrowheads="1"/>
                  </p:cNvSpPr>
                  <p:nvPr/>
                </p:nvSpPr>
                <p:spPr bwMode="auto">
                  <a:xfrm>
                    <a:off x="4702" y="1158"/>
                    <a:ext cx="92" cy="29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712" name="Rectangle 556"/>
                  <p:cNvSpPr>
                    <a:spLocks noChangeArrowheads="1"/>
                  </p:cNvSpPr>
                  <p:nvPr/>
                </p:nvSpPr>
                <p:spPr bwMode="auto">
                  <a:xfrm>
                    <a:off x="4794" y="1158"/>
                    <a:ext cx="90" cy="29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713" name="Picture 557"/>
                  <p:cNvPicPr>
                    <a:picLocks noChangeAspect="1" noChangeArrowheads="1"/>
                  </p:cNvPicPr>
                  <p:nvPr/>
                </p:nvPicPr>
                <p:blipFill>
                  <a:blip r:embed="rId169"/>
                  <a:srcRect/>
                  <a:stretch>
                    <a:fillRect/>
                  </a:stretch>
                </p:blipFill>
                <p:spPr bwMode="auto">
                  <a:xfrm>
                    <a:off x="4794" y="1158"/>
                    <a:ext cx="90" cy="2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714" name="Rectangle 558"/>
                  <p:cNvSpPr>
                    <a:spLocks noChangeArrowheads="1"/>
                  </p:cNvSpPr>
                  <p:nvPr/>
                </p:nvSpPr>
                <p:spPr bwMode="auto">
                  <a:xfrm>
                    <a:off x="4794" y="1158"/>
                    <a:ext cx="90" cy="29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715" name="Rectangle 559"/>
                  <p:cNvSpPr>
                    <a:spLocks noChangeArrowheads="1"/>
                  </p:cNvSpPr>
                  <p:nvPr/>
                </p:nvSpPr>
                <p:spPr bwMode="auto">
                  <a:xfrm>
                    <a:off x="4884" y="1158"/>
                    <a:ext cx="109" cy="29"/>
                  </a:xfrm>
                  <a:prstGeom prst="rect">
                    <a:avLst/>
                  </a:prstGeom>
                  <a:solidFill>
                    <a:srgbClr val="0053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716" name="Picture 560"/>
                  <p:cNvPicPr>
                    <a:picLocks noChangeAspect="1" noChangeArrowheads="1"/>
                  </p:cNvPicPr>
                  <p:nvPr/>
                </p:nvPicPr>
                <p:blipFill>
                  <a:blip r:embed="rId170"/>
                  <a:srcRect/>
                  <a:stretch>
                    <a:fillRect/>
                  </a:stretch>
                </p:blipFill>
                <p:spPr bwMode="auto">
                  <a:xfrm>
                    <a:off x="4884" y="1158"/>
                    <a:ext cx="109" cy="2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717" name="Rectangle 561"/>
                  <p:cNvSpPr>
                    <a:spLocks noChangeArrowheads="1"/>
                  </p:cNvSpPr>
                  <p:nvPr/>
                </p:nvSpPr>
                <p:spPr bwMode="auto">
                  <a:xfrm>
                    <a:off x="4884" y="1158"/>
                    <a:ext cx="109" cy="29"/>
                  </a:xfrm>
                  <a:prstGeom prst="rect">
                    <a:avLst/>
                  </a:prstGeom>
                  <a:solidFill>
                    <a:srgbClr val="0053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718" name="Rectangle 562"/>
                  <p:cNvSpPr>
                    <a:spLocks noChangeArrowheads="1"/>
                  </p:cNvSpPr>
                  <p:nvPr/>
                </p:nvSpPr>
                <p:spPr bwMode="auto">
                  <a:xfrm>
                    <a:off x="4993" y="1158"/>
                    <a:ext cx="128" cy="29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719" name="Picture 563"/>
                  <p:cNvPicPr>
                    <a:picLocks noChangeAspect="1" noChangeArrowheads="1"/>
                  </p:cNvPicPr>
                  <p:nvPr/>
                </p:nvPicPr>
                <p:blipFill>
                  <a:blip r:embed="rId171"/>
                  <a:srcRect/>
                  <a:stretch>
                    <a:fillRect/>
                  </a:stretch>
                </p:blipFill>
                <p:spPr bwMode="auto">
                  <a:xfrm>
                    <a:off x="4993" y="1158"/>
                    <a:ext cx="128" cy="2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720" name="Rectangle 564"/>
                  <p:cNvSpPr>
                    <a:spLocks noChangeArrowheads="1"/>
                  </p:cNvSpPr>
                  <p:nvPr/>
                </p:nvSpPr>
                <p:spPr bwMode="auto">
                  <a:xfrm>
                    <a:off x="4993" y="1158"/>
                    <a:ext cx="128" cy="29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721" name="Rectangle 565"/>
                  <p:cNvSpPr>
                    <a:spLocks noChangeArrowheads="1"/>
                  </p:cNvSpPr>
                  <p:nvPr/>
                </p:nvSpPr>
                <p:spPr bwMode="auto">
                  <a:xfrm>
                    <a:off x="5121" y="1158"/>
                    <a:ext cx="43" cy="29"/>
                  </a:xfrm>
                  <a:prstGeom prst="rect">
                    <a:avLst/>
                  </a:prstGeom>
                  <a:solidFill>
                    <a:srgbClr val="0053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</p:grpSp>
            <p:grpSp>
              <p:nvGrpSpPr>
                <p:cNvPr id="11" name="Group 586"/>
                <p:cNvGrpSpPr>
                  <a:grpSpLocks/>
                </p:cNvGrpSpPr>
                <p:nvPr/>
              </p:nvGrpSpPr>
              <p:grpSpPr bwMode="auto">
                <a:xfrm>
                  <a:off x="528" y="1158"/>
                  <a:ext cx="33" cy="1806"/>
                  <a:chOff x="528" y="1158"/>
                  <a:chExt cx="33" cy="1806"/>
                </a:xfrm>
              </p:grpSpPr>
              <p:sp>
                <p:nvSpPr>
                  <p:cNvPr id="5593" name="Rectangle 567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1158"/>
                    <a:ext cx="33" cy="321"/>
                  </a:xfrm>
                  <a:prstGeom prst="rect">
                    <a:avLst/>
                  </a:prstGeom>
                  <a:solidFill>
                    <a:srgbClr val="1F791F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594" name="Rectangle 568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1479"/>
                    <a:ext cx="33" cy="135"/>
                  </a:xfrm>
                  <a:prstGeom prst="rect">
                    <a:avLst/>
                  </a:prstGeom>
                  <a:solidFill>
                    <a:srgbClr val="1E771E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595" name="Rectangle 569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1614"/>
                    <a:ext cx="33" cy="149"/>
                  </a:xfrm>
                  <a:prstGeom prst="rect">
                    <a:avLst/>
                  </a:prstGeom>
                  <a:solidFill>
                    <a:srgbClr val="1C761C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596" name="Rectangle 570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1763"/>
                    <a:ext cx="33" cy="76"/>
                  </a:xfrm>
                  <a:prstGeom prst="rect">
                    <a:avLst/>
                  </a:prstGeom>
                  <a:solidFill>
                    <a:srgbClr val="1A751A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597" name="Rectangle 571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1839"/>
                    <a:ext cx="33" cy="132"/>
                  </a:xfrm>
                  <a:prstGeom prst="rect">
                    <a:avLst/>
                  </a:prstGeom>
                  <a:solidFill>
                    <a:srgbClr val="1A731A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598" name="Rectangle 572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1971"/>
                    <a:ext cx="33" cy="30"/>
                  </a:xfrm>
                  <a:prstGeom prst="rect">
                    <a:avLst/>
                  </a:prstGeom>
                  <a:solidFill>
                    <a:srgbClr val="197119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599" name="Rectangle 573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2001"/>
                    <a:ext cx="33" cy="90"/>
                  </a:xfrm>
                  <a:prstGeom prst="rect">
                    <a:avLst/>
                  </a:prstGeom>
                  <a:solidFill>
                    <a:srgbClr val="177117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600" name="Rectangle 574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2091"/>
                    <a:ext cx="33" cy="23"/>
                  </a:xfrm>
                  <a:prstGeom prst="rect">
                    <a:avLst/>
                  </a:prstGeom>
                  <a:solidFill>
                    <a:srgbClr val="176F17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601" name="Rectangle 575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2114"/>
                    <a:ext cx="33" cy="82"/>
                  </a:xfrm>
                  <a:prstGeom prst="rect">
                    <a:avLst/>
                  </a:prstGeom>
                  <a:solidFill>
                    <a:srgbClr val="156F15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602" name="Rectangle 576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2196"/>
                    <a:ext cx="33" cy="30"/>
                  </a:xfrm>
                  <a:prstGeom prst="rect">
                    <a:avLst/>
                  </a:prstGeom>
                  <a:solidFill>
                    <a:srgbClr val="156D15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603" name="Rectangle 577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2226"/>
                    <a:ext cx="33" cy="103"/>
                  </a:xfrm>
                  <a:prstGeom prst="rect">
                    <a:avLst/>
                  </a:prstGeom>
                  <a:solidFill>
                    <a:srgbClr val="126D12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604" name="Rectangle 578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2329"/>
                    <a:ext cx="33" cy="16"/>
                  </a:xfrm>
                  <a:prstGeom prst="rect">
                    <a:avLst/>
                  </a:prstGeom>
                  <a:solidFill>
                    <a:srgbClr val="126B12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605" name="Rectangle 579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2345"/>
                    <a:ext cx="33" cy="126"/>
                  </a:xfrm>
                  <a:prstGeom prst="rect">
                    <a:avLst/>
                  </a:prstGeom>
                  <a:solidFill>
                    <a:srgbClr val="0F6B0F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606" name="Rectangle 580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2471"/>
                    <a:ext cx="33" cy="20"/>
                  </a:xfrm>
                  <a:prstGeom prst="rect">
                    <a:avLst/>
                  </a:prstGeom>
                  <a:solidFill>
                    <a:srgbClr val="0F690F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607" name="Rectangle 581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2491"/>
                    <a:ext cx="33" cy="3"/>
                  </a:xfrm>
                  <a:prstGeom prst="rect">
                    <a:avLst/>
                  </a:prstGeom>
                  <a:solidFill>
                    <a:srgbClr val="0D690D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608" name="Rectangle 582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2494"/>
                    <a:ext cx="33" cy="172"/>
                  </a:xfrm>
                  <a:prstGeom prst="rect">
                    <a:avLst/>
                  </a:prstGeom>
                  <a:solidFill>
                    <a:srgbClr val="0B690B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609" name="Rectangle 583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2666"/>
                    <a:ext cx="33" cy="56"/>
                  </a:xfrm>
                  <a:prstGeom prst="rect">
                    <a:avLst/>
                  </a:prstGeom>
                  <a:solidFill>
                    <a:srgbClr val="0B670B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610" name="Rectangle 584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2722"/>
                    <a:ext cx="33" cy="4"/>
                  </a:xfrm>
                  <a:prstGeom prst="rect">
                    <a:avLst/>
                  </a:prstGeom>
                  <a:solidFill>
                    <a:srgbClr val="056705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611" name="Rectangle 585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2726"/>
                    <a:ext cx="33" cy="238"/>
                  </a:xfrm>
                  <a:prstGeom prst="rect">
                    <a:avLst/>
                  </a:prstGeom>
                  <a:solidFill>
                    <a:srgbClr val="0066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</p:grpSp>
            <p:grpSp>
              <p:nvGrpSpPr>
                <p:cNvPr id="12" name="Group 1088"/>
                <p:cNvGrpSpPr>
                  <a:grpSpLocks/>
                </p:cNvGrpSpPr>
                <p:nvPr/>
              </p:nvGrpSpPr>
              <p:grpSpPr bwMode="auto">
                <a:xfrm>
                  <a:off x="528" y="2924"/>
                  <a:ext cx="33" cy="1393"/>
                  <a:chOff x="528" y="2924"/>
                  <a:chExt cx="33" cy="1393"/>
                </a:xfrm>
              </p:grpSpPr>
              <p:grpSp>
                <p:nvGrpSpPr>
                  <p:cNvPr id="13" name="Group 787"/>
                  <p:cNvGrpSpPr>
                    <a:grpSpLocks/>
                  </p:cNvGrpSpPr>
                  <p:nvPr/>
                </p:nvGrpSpPr>
                <p:grpSpPr bwMode="auto">
                  <a:xfrm>
                    <a:off x="528" y="2924"/>
                    <a:ext cx="33" cy="741"/>
                    <a:chOff x="528" y="2924"/>
                    <a:chExt cx="33" cy="741"/>
                  </a:xfrm>
                </p:grpSpPr>
                <p:sp>
                  <p:nvSpPr>
                    <p:cNvPr id="5393" name="Rectangle 58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2924"/>
                      <a:ext cx="33" cy="40"/>
                    </a:xfrm>
                    <a:prstGeom prst="rect">
                      <a:avLst/>
                    </a:prstGeom>
                    <a:solidFill>
                      <a:srgbClr val="1F79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394" name="Rectangle 58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2964"/>
                      <a:ext cx="33" cy="33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395" name="Picture 589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72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2964"/>
                      <a:ext cx="33" cy="3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396" name="Rectangle 5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2964"/>
                      <a:ext cx="33" cy="33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397" name="Rectangle 59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2997"/>
                      <a:ext cx="33" cy="33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398" name="Picture 592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73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2997"/>
                      <a:ext cx="33" cy="3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399" name="Rectangle 59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2997"/>
                      <a:ext cx="33" cy="33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400" name="Rectangle 59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030"/>
                      <a:ext cx="33" cy="26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401" name="Picture 595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74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030"/>
                      <a:ext cx="33" cy="26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402" name="Rectangle 59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030"/>
                      <a:ext cx="33" cy="26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403" name="Rectangle 59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056"/>
                      <a:ext cx="33" cy="24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404" name="Picture 598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75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056"/>
                      <a:ext cx="33" cy="2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405" name="Rectangle 59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056"/>
                      <a:ext cx="33" cy="24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406" name="Rectangle 60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080"/>
                      <a:ext cx="33" cy="23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407" name="Picture 601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76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080"/>
                      <a:ext cx="33" cy="2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408" name="Rectangle 60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080"/>
                      <a:ext cx="33" cy="23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409" name="Rectangle 60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103"/>
                      <a:ext cx="33" cy="20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410" name="Picture 604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77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103"/>
                      <a:ext cx="33" cy="2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411" name="Rectangle 60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103"/>
                      <a:ext cx="33" cy="20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412" name="Rectangle 60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123"/>
                      <a:ext cx="33" cy="19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413" name="Picture 607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78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123"/>
                      <a:ext cx="33" cy="1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414" name="Rectangle 60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123"/>
                      <a:ext cx="33" cy="19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415" name="Rectangle 60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142"/>
                      <a:ext cx="33" cy="17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416" name="Picture 610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79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142"/>
                      <a:ext cx="33" cy="1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417" name="Rectangle 6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142"/>
                      <a:ext cx="33" cy="17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418" name="Rectangle 6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159"/>
                      <a:ext cx="33" cy="16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419" name="Picture 613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80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159"/>
                      <a:ext cx="33" cy="16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420" name="Rectangle 61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159"/>
                      <a:ext cx="33" cy="16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421" name="Rectangle 6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175"/>
                      <a:ext cx="33" cy="17"/>
                    </a:xfrm>
                    <a:prstGeom prst="rect">
                      <a:avLst/>
                    </a:prstGeom>
                    <a:solidFill>
                      <a:srgbClr val="1F79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422" name="Picture 616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81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175"/>
                      <a:ext cx="33" cy="1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423" name="Rectangle 6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175"/>
                      <a:ext cx="33" cy="17"/>
                    </a:xfrm>
                    <a:prstGeom prst="rect">
                      <a:avLst/>
                    </a:prstGeom>
                    <a:solidFill>
                      <a:srgbClr val="1F79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424" name="Rectangle 6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192"/>
                      <a:ext cx="33" cy="10"/>
                    </a:xfrm>
                    <a:prstGeom prst="rect">
                      <a:avLst/>
                    </a:prstGeom>
                    <a:solidFill>
                      <a:srgbClr val="1E79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425" name="Picture 619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82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192"/>
                      <a:ext cx="33" cy="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426" name="Rectangle 62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192"/>
                      <a:ext cx="33" cy="10"/>
                    </a:xfrm>
                    <a:prstGeom prst="rect">
                      <a:avLst/>
                    </a:prstGeom>
                    <a:solidFill>
                      <a:srgbClr val="1E79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427" name="Rectangle 62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202"/>
                      <a:ext cx="33" cy="16"/>
                    </a:xfrm>
                    <a:prstGeom prst="rect">
                      <a:avLst/>
                    </a:prstGeom>
                    <a:solidFill>
                      <a:srgbClr val="1E79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428" name="Picture 622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83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202"/>
                      <a:ext cx="33" cy="16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429" name="Rectangle 62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202"/>
                      <a:ext cx="33" cy="16"/>
                    </a:xfrm>
                    <a:prstGeom prst="rect">
                      <a:avLst/>
                    </a:prstGeom>
                    <a:solidFill>
                      <a:srgbClr val="1E79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430" name="Rectangle 62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218"/>
                      <a:ext cx="33" cy="10"/>
                    </a:xfrm>
                    <a:prstGeom prst="rect">
                      <a:avLst/>
                    </a:prstGeom>
                    <a:solidFill>
                      <a:srgbClr val="1F79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431" name="Picture 625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84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218"/>
                      <a:ext cx="33" cy="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432" name="Rectangle 62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218"/>
                      <a:ext cx="33" cy="10"/>
                    </a:xfrm>
                    <a:prstGeom prst="rect">
                      <a:avLst/>
                    </a:prstGeom>
                    <a:solidFill>
                      <a:srgbClr val="1F79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433" name="Rectangle 62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228"/>
                      <a:ext cx="33" cy="14"/>
                    </a:xfrm>
                    <a:prstGeom prst="rect">
                      <a:avLst/>
                    </a:prstGeom>
                    <a:solidFill>
                      <a:srgbClr val="1F79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434" name="Picture 628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85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228"/>
                      <a:ext cx="33" cy="1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435" name="Rectangle 62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228"/>
                      <a:ext cx="33" cy="14"/>
                    </a:xfrm>
                    <a:prstGeom prst="rect">
                      <a:avLst/>
                    </a:prstGeom>
                    <a:solidFill>
                      <a:srgbClr val="1F79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436" name="Rectangle 6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242"/>
                      <a:ext cx="33" cy="16"/>
                    </a:xfrm>
                    <a:prstGeom prst="rect">
                      <a:avLst/>
                    </a:prstGeom>
                    <a:solidFill>
                      <a:srgbClr val="1E79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437" name="Picture 631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86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242"/>
                      <a:ext cx="33" cy="16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438" name="Rectangle 6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242"/>
                      <a:ext cx="33" cy="16"/>
                    </a:xfrm>
                    <a:prstGeom prst="rect">
                      <a:avLst/>
                    </a:prstGeom>
                    <a:solidFill>
                      <a:srgbClr val="1E79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439" name="Rectangle 6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258"/>
                      <a:ext cx="33" cy="10"/>
                    </a:xfrm>
                    <a:prstGeom prst="rect">
                      <a:avLst/>
                    </a:prstGeom>
                    <a:solidFill>
                      <a:srgbClr val="1E79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440" name="Picture 634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87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258"/>
                      <a:ext cx="33" cy="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441" name="Rectangle 63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258"/>
                      <a:ext cx="33" cy="10"/>
                    </a:xfrm>
                    <a:prstGeom prst="rect">
                      <a:avLst/>
                    </a:prstGeom>
                    <a:solidFill>
                      <a:srgbClr val="1E79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442" name="Rectangle 63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268"/>
                      <a:ext cx="33" cy="13"/>
                    </a:xfrm>
                    <a:prstGeom prst="rect">
                      <a:avLst/>
                    </a:prstGeom>
                    <a:solidFill>
                      <a:srgbClr val="1F79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443" name="Picture 637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88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268"/>
                      <a:ext cx="33" cy="1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444" name="Rectangle 63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268"/>
                      <a:ext cx="33" cy="13"/>
                    </a:xfrm>
                    <a:prstGeom prst="rect">
                      <a:avLst/>
                    </a:prstGeom>
                    <a:solidFill>
                      <a:srgbClr val="1F79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445" name="Rectangle 6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281"/>
                      <a:ext cx="33" cy="10"/>
                    </a:xfrm>
                    <a:prstGeom prst="rect">
                      <a:avLst/>
                    </a:prstGeom>
                    <a:solidFill>
                      <a:srgbClr val="1F79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446" name="Picture 640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89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281"/>
                      <a:ext cx="33" cy="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447" name="Rectangle 64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281"/>
                      <a:ext cx="33" cy="10"/>
                    </a:xfrm>
                    <a:prstGeom prst="rect">
                      <a:avLst/>
                    </a:prstGeom>
                    <a:solidFill>
                      <a:srgbClr val="1F79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448" name="Rectangle 6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291"/>
                      <a:ext cx="33" cy="10"/>
                    </a:xfrm>
                    <a:prstGeom prst="rect">
                      <a:avLst/>
                    </a:prstGeom>
                    <a:solidFill>
                      <a:srgbClr val="1E79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449" name="Picture 643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90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291"/>
                      <a:ext cx="33" cy="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450" name="Rectangle 64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291"/>
                      <a:ext cx="33" cy="10"/>
                    </a:xfrm>
                    <a:prstGeom prst="rect">
                      <a:avLst/>
                    </a:prstGeom>
                    <a:solidFill>
                      <a:srgbClr val="1E79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451" name="Rectangle 64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301"/>
                      <a:ext cx="33" cy="10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452" name="Picture 646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91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301"/>
                      <a:ext cx="33" cy="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453" name="Rectangle 64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301"/>
                      <a:ext cx="33" cy="10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454" name="Rectangle 6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311"/>
                      <a:ext cx="33" cy="7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455" name="Picture 649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92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311"/>
                      <a:ext cx="33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456" name="Rectangle 65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311"/>
                      <a:ext cx="33" cy="7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457" name="Rectangle 65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318"/>
                      <a:ext cx="33" cy="13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458" name="Picture 652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93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318"/>
                      <a:ext cx="33" cy="1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459" name="Rectangle 6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318"/>
                      <a:ext cx="33" cy="13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460" name="Rectangle 65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331"/>
                      <a:ext cx="33" cy="10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461" name="Picture 655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94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331"/>
                      <a:ext cx="33" cy="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462" name="Rectangle 6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331"/>
                      <a:ext cx="33" cy="10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463" name="Rectangle 6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341"/>
                      <a:ext cx="33" cy="6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464" name="Picture 658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95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341"/>
                      <a:ext cx="33" cy="6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465" name="Rectangle 65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341"/>
                      <a:ext cx="33" cy="6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466" name="Rectangle 66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347"/>
                      <a:ext cx="33" cy="10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467" name="Picture 661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96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347"/>
                      <a:ext cx="33" cy="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468" name="Rectangle 66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347"/>
                      <a:ext cx="33" cy="10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469" name="Rectangle 66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357"/>
                      <a:ext cx="33" cy="14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470" name="Picture 664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97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357"/>
                      <a:ext cx="33" cy="1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471" name="Rectangle 66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357"/>
                      <a:ext cx="33" cy="14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472" name="Rectangle 66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371"/>
                      <a:ext cx="33" cy="6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473" name="Picture 667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98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371"/>
                      <a:ext cx="33" cy="6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474" name="Rectangle 66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371"/>
                      <a:ext cx="33" cy="6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475" name="Rectangle 66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377"/>
                      <a:ext cx="33" cy="10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476" name="Picture 670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99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377"/>
                      <a:ext cx="33" cy="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477" name="Rectangle 67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377"/>
                      <a:ext cx="33" cy="10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478" name="Rectangle 67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387"/>
                      <a:ext cx="33" cy="7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479" name="Picture 673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00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387"/>
                      <a:ext cx="33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480" name="Rectangle 67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387"/>
                      <a:ext cx="33" cy="7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481" name="Rectangle 67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394"/>
                      <a:ext cx="33" cy="10"/>
                    </a:xfrm>
                    <a:prstGeom prst="rect">
                      <a:avLst/>
                    </a:prstGeom>
                    <a:solidFill>
                      <a:srgbClr val="1F79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482" name="Picture 676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01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394"/>
                      <a:ext cx="33" cy="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483" name="Rectangle 67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394"/>
                      <a:ext cx="33" cy="10"/>
                    </a:xfrm>
                    <a:prstGeom prst="rect">
                      <a:avLst/>
                    </a:prstGeom>
                    <a:solidFill>
                      <a:srgbClr val="1F79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484" name="Rectangle 67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404"/>
                      <a:ext cx="33" cy="6"/>
                    </a:xfrm>
                    <a:prstGeom prst="rect">
                      <a:avLst/>
                    </a:prstGeom>
                    <a:solidFill>
                      <a:srgbClr val="1E79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485" name="Picture 679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02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404"/>
                      <a:ext cx="33" cy="6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486" name="Rectangle 68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404"/>
                      <a:ext cx="33" cy="6"/>
                    </a:xfrm>
                    <a:prstGeom prst="rect">
                      <a:avLst/>
                    </a:prstGeom>
                    <a:solidFill>
                      <a:srgbClr val="1E79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487" name="Rectangle 68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410"/>
                      <a:ext cx="33" cy="10"/>
                    </a:xfrm>
                    <a:prstGeom prst="rect">
                      <a:avLst/>
                    </a:prstGeom>
                    <a:solidFill>
                      <a:srgbClr val="1E79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488" name="Picture 682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03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410"/>
                      <a:ext cx="33" cy="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489" name="Rectangle 68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410"/>
                      <a:ext cx="33" cy="10"/>
                    </a:xfrm>
                    <a:prstGeom prst="rect">
                      <a:avLst/>
                    </a:prstGeom>
                    <a:solidFill>
                      <a:srgbClr val="1E79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490" name="Rectangle 68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420"/>
                      <a:ext cx="33" cy="7"/>
                    </a:xfrm>
                    <a:prstGeom prst="rect">
                      <a:avLst/>
                    </a:prstGeom>
                    <a:solidFill>
                      <a:srgbClr val="1F79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491" name="Picture 685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04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420"/>
                      <a:ext cx="33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492" name="Rectangle 68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420"/>
                      <a:ext cx="33" cy="7"/>
                    </a:xfrm>
                    <a:prstGeom prst="rect">
                      <a:avLst/>
                    </a:prstGeom>
                    <a:solidFill>
                      <a:srgbClr val="1F79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493" name="Rectangle 68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427"/>
                      <a:ext cx="33" cy="6"/>
                    </a:xfrm>
                    <a:prstGeom prst="rect">
                      <a:avLst/>
                    </a:prstGeom>
                    <a:solidFill>
                      <a:srgbClr val="1F79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494" name="Picture 688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05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427"/>
                      <a:ext cx="33" cy="6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495" name="Rectangle 6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427"/>
                      <a:ext cx="33" cy="6"/>
                    </a:xfrm>
                    <a:prstGeom prst="rect">
                      <a:avLst/>
                    </a:prstGeom>
                    <a:solidFill>
                      <a:srgbClr val="1F79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496" name="Rectangle 6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433"/>
                      <a:ext cx="33" cy="10"/>
                    </a:xfrm>
                    <a:prstGeom prst="rect">
                      <a:avLst/>
                    </a:prstGeom>
                    <a:solidFill>
                      <a:srgbClr val="1F79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497" name="Picture 691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06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433"/>
                      <a:ext cx="33" cy="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498" name="Rectangle 69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433"/>
                      <a:ext cx="33" cy="10"/>
                    </a:xfrm>
                    <a:prstGeom prst="rect">
                      <a:avLst/>
                    </a:prstGeom>
                    <a:solidFill>
                      <a:srgbClr val="1F79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499" name="Rectangle 69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443"/>
                      <a:ext cx="33" cy="7"/>
                    </a:xfrm>
                    <a:prstGeom prst="rect">
                      <a:avLst/>
                    </a:prstGeom>
                    <a:solidFill>
                      <a:srgbClr val="1E79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500" name="Picture 694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07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443"/>
                      <a:ext cx="33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501" name="Rectangle 69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443"/>
                      <a:ext cx="33" cy="7"/>
                    </a:xfrm>
                    <a:prstGeom prst="rect">
                      <a:avLst/>
                    </a:prstGeom>
                    <a:solidFill>
                      <a:srgbClr val="1E79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502" name="Rectangle 69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450"/>
                      <a:ext cx="33" cy="10"/>
                    </a:xfrm>
                    <a:prstGeom prst="rect">
                      <a:avLst/>
                    </a:prstGeom>
                    <a:solidFill>
                      <a:srgbClr val="1E79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503" name="Picture 697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08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450"/>
                      <a:ext cx="33" cy="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504" name="Rectangle 69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450"/>
                      <a:ext cx="33" cy="10"/>
                    </a:xfrm>
                    <a:prstGeom prst="rect">
                      <a:avLst/>
                    </a:prstGeom>
                    <a:solidFill>
                      <a:srgbClr val="1E79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505" name="Rectangle 69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460"/>
                      <a:ext cx="33" cy="7"/>
                    </a:xfrm>
                    <a:prstGeom prst="rect">
                      <a:avLst/>
                    </a:prstGeom>
                    <a:solidFill>
                      <a:srgbClr val="1F79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506" name="Picture 700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09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460"/>
                      <a:ext cx="33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507" name="Rectangle 70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460"/>
                      <a:ext cx="33" cy="7"/>
                    </a:xfrm>
                    <a:prstGeom prst="rect">
                      <a:avLst/>
                    </a:prstGeom>
                    <a:solidFill>
                      <a:srgbClr val="1F79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508" name="Rectangle 70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467"/>
                      <a:ext cx="33" cy="6"/>
                    </a:xfrm>
                    <a:prstGeom prst="rect">
                      <a:avLst/>
                    </a:prstGeom>
                    <a:solidFill>
                      <a:srgbClr val="1F79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509" name="Picture 703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10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467"/>
                      <a:ext cx="33" cy="6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510" name="Rectangle 70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467"/>
                      <a:ext cx="33" cy="6"/>
                    </a:xfrm>
                    <a:prstGeom prst="rect">
                      <a:avLst/>
                    </a:prstGeom>
                    <a:solidFill>
                      <a:srgbClr val="1F79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511" name="Rectangle 70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473"/>
                      <a:ext cx="33" cy="7"/>
                    </a:xfrm>
                    <a:prstGeom prst="rect">
                      <a:avLst/>
                    </a:prstGeom>
                    <a:solidFill>
                      <a:srgbClr val="1E7A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512" name="Picture 706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11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473"/>
                      <a:ext cx="33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513" name="Rectangle 70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473"/>
                      <a:ext cx="33" cy="7"/>
                    </a:xfrm>
                    <a:prstGeom prst="rect">
                      <a:avLst/>
                    </a:prstGeom>
                    <a:solidFill>
                      <a:srgbClr val="1E7A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514" name="Rectangle 70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480"/>
                      <a:ext cx="33" cy="6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515" name="Picture 709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12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480"/>
                      <a:ext cx="33" cy="6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516" name="Rectangle 7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480"/>
                      <a:ext cx="33" cy="6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517" name="Rectangle 7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486"/>
                      <a:ext cx="33" cy="10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518" name="Picture 712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13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486"/>
                      <a:ext cx="33" cy="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519" name="Rectangle 7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486"/>
                      <a:ext cx="33" cy="10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520" name="Rectangle 71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496"/>
                      <a:ext cx="33" cy="7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521" name="Picture 715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14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496"/>
                      <a:ext cx="33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522" name="Rectangle 7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496"/>
                      <a:ext cx="33" cy="7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523" name="Rectangle 7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503"/>
                      <a:ext cx="33" cy="7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524" name="Picture 718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15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503"/>
                      <a:ext cx="33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525" name="Rectangle 71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503"/>
                      <a:ext cx="33" cy="7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526" name="Rectangle 72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510"/>
                      <a:ext cx="33" cy="6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527" name="Picture 721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16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510"/>
                      <a:ext cx="33" cy="6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528" name="Rectangle 72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510"/>
                      <a:ext cx="33" cy="6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529" name="Rectangle 72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516"/>
                      <a:ext cx="33" cy="7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530" name="Picture 724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17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516"/>
                      <a:ext cx="33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531" name="Rectangle 72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516"/>
                      <a:ext cx="33" cy="7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532" name="Rectangle 72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523"/>
                      <a:ext cx="33" cy="10"/>
                    </a:xfrm>
                    <a:prstGeom prst="rect">
                      <a:avLst/>
                    </a:prstGeom>
                    <a:solidFill>
                      <a:srgbClr val="1F79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533" name="Picture 727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18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523"/>
                      <a:ext cx="33" cy="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534" name="Rectangle 72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523"/>
                      <a:ext cx="33" cy="10"/>
                    </a:xfrm>
                    <a:prstGeom prst="rect">
                      <a:avLst/>
                    </a:prstGeom>
                    <a:solidFill>
                      <a:srgbClr val="1F79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535" name="Rectangle 72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533"/>
                      <a:ext cx="33" cy="6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536" name="Picture 730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19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533"/>
                      <a:ext cx="33" cy="6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537" name="Rectangle 73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533"/>
                      <a:ext cx="33" cy="6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538" name="Rectangle 7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539"/>
                      <a:ext cx="33" cy="10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539" name="Picture 733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20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539"/>
                      <a:ext cx="33" cy="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540" name="Rectangle 73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539"/>
                      <a:ext cx="33" cy="10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541" name="Rectangle 73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549"/>
                      <a:ext cx="33" cy="4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542" name="Picture 736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21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549"/>
                      <a:ext cx="33" cy="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543" name="Rectangle 73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549"/>
                      <a:ext cx="33" cy="4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544" name="Rectangle 73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553"/>
                      <a:ext cx="33" cy="6"/>
                    </a:xfrm>
                    <a:prstGeom prst="rect">
                      <a:avLst/>
                    </a:prstGeom>
                    <a:solidFill>
                      <a:srgbClr val="1D771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545" name="Picture 739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22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553"/>
                      <a:ext cx="33" cy="6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546" name="Rectangle 74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553"/>
                      <a:ext cx="33" cy="6"/>
                    </a:xfrm>
                    <a:prstGeom prst="rect">
                      <a:avLst/>
                    </a:prstGeom>
                    <a:solidFill>
                      <a:srgbClr val="1D771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547" name="Rectangle 74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559"/>
                      <a:ext cx="33" cy="7"/>
                    </a:xfrm>
                    <a:prstGeom prst="rect">
                      <a:avLst/>
                    </a:prstGeom>
                    <a:solidFill>
                      <a:srgbClr val="1E79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548" name="Picture 742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23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559"/>
                      <a:ext cx="33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549" name="Rectangle 74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559"/>
                      <a:ext cx="33" cy="7"/>
                    </a:xfrm>
                    <a:prstGeom prst="rect">
                      <a:avLst/>
                    </a:prstGeom>
                    <a:solidFill>
                      <a:srgbClr val="1E79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550" name="Rectangle 74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566"/>
                      <a:ext cx="33" cy="6"/>
                    </a:xfrm>
                    <a:prstGeom prst="rect">
                      <a:avLst/>
                    </a:prstGeom>
                    <a:solidFill>
                      <a:srgbClr val="1E79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551" name="Picture 745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24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566"/>
                      <a:ext cx="33" cy="6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552" name="Rectangle 74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566"/>
                      <a:ext cx="33" cy="6"/>
                    </a:xfrm>
                    <a:prstGeom prst="rect">
                      <a:avLst/>
                    </a:prstGeom>
                    <a:solidFill>
                      <a:srgbClr val="1E79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553" name="Rectangle 74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572"/>
                      <a:ext cx="33" cy="7"/>
                    </a:xfrm>
                    <a:prstGeom prst="rect">
                      <a:avLst/>
                    </a:prstGeom>
                    <a:solidFill>
                      <a:srgbClr val="1F79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554" name="Picture 748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25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572"/>
                      <a:ext cx="33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555" name="Rectangle 74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572"/>
                      <a:ext cx="33" cy="7"/>
                    </a:xfrm>
                    <a:prstGeom prst="rect">
                      <a:avLst/>
                    </a:prstGeom>
                    <a:solidFill>
                      <a:srgbClr val="1F79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556" name="Rectangle 75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579"/>
                      <a:ext cx="33" cy="7"/>
                    </a:xfrm>
                    <a:prstGeom prst="rect">
                      <a:avLst/>
                    </a:prstGeom>
                    <a:solidFill>
                      <a:srgbClr val="1F79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557" name="Picture 751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26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579"/>
                      <a:ext cx="33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558" name="Rectangle 75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579"/>
                      <a:ext cx="33" cy="7"/>
                    </a:xfrm>
                    <a:prstGeom prst="rect">
                      <a:avLst/>
                    </a:prstGeom>
                    <a:solidFill>
                      <a:srgbClr val="1F79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559" name="Rectangle 7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586"/>
                      <a:ext cx="33" cy="6"/>
                    </a:xfrm>
                    <a:prstGeom prst="rect">
                      <a:avLst/>
                    </a:prstGeom>
                    <a:solidFill>
                      <a:srgbClr val="1E77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560" name="Picture 754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27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586"/>
                      <a:ext cx="33" cy="6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561" name="Rectangle 75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586"/>
                      <a:ext cx="33" cy="6"/>
                    </a:xfrm>
                    <a:prstGeom prst="rect">
                      <a:avLst/>
                    </a:prstGeom>
                    <a:solidFill>
                      <a:srgbClr val="1E77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562" name="Rectangle 7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592"/>
                      <a:ext cx="33" cy="7"/>
                    </a:xfrm>
                    <a:prstGeom prst="rect">
                      <a:avLst/>
                    </a:prstGeom>
                    <a:solidFill>
                      <a:srgbClr val="1E79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563" name="Picture 757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28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592"/>
                      <a:ext cx="33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564" name="Rectangle 7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592"/>
                      <a:ext cx="33" cy="7"/>
                    </a:xfrm>
                    <a:prstGeom prst="rect">
                      <a:avLst/>
                    </a:prstGeom>
                    <a:solidFill>
                      <a:srgbClr val="1E79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565" name="Rectangle 75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599"/>
                      <a:ext cx="33" cy="6"/>
                    </a:xfrm>
                    <a:prstGeom prst="rect">
                      <a:avLst/>
                    </a:prstGeom>
                    <a:solidFill>
                      <a:srgbClr val="1F79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566" name="Picture 760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29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599"/>
                      <a:ext cx="33" cy="6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567" name="Rectangle 7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599"/>
                      <a:ext cx="33" cy="6"/>
                    </a:xfrm>
                    <a:prstGeom prst="rect">
                      <a:avLst/>
                    </a:prstGeom>
                    <a:solidFill>
                      <a:srgbClr val="1F79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568" name="Rectangle 76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605"/>
                      <a:ext cx="33" cy="7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569" name="Picture 763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30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605"/>
                      <a:ext cx="33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570" name="Rectangle 76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605"/>
                      <a:ext cx="33" cy="7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571" name="Rectangle 76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612"/>
                      <a:ext cx="33" cy="3"/>
                    </a:xfrm>
                    <a:prstGeom prst="rect">
                      <a:avLst/>
                    </a:prstGeom>
                    <a:solidFill>
                      <a:srgbClr val="207A2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572" name="Picture 766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31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612"/>
                      <a:ext cx="33" cy="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573" name="Rectangle 76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612"/>
                      <a:ext cx="33" cy="3"/>
                    </a:xfrm>
                    <a:prstGeom prst="rect">
                      <a:avLst/>
                    </a:prstGeom>
                    <a:solidFill>
                      <a:srgbClr val="207A2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574" name="Rectangle 76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615"/>
                      <a:ext cx="33" cy="7"/>
                    </a:xfrm>
                    <a:prstGeom prst="rect">
                      <a:avLst/>
                    </a:prstGeom>
                    <a:solidFill>
                      <a:srgbClr val="1E79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575" name="Picture 769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32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615"/>
                      <a:ext cx="33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576" name="Rectangle 77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615"/>
                      <a:ext cx="33" cy="7"/>
                    </a:xfrm>
                    <a:prstGeom prst="rect">
                      <a:avLst/>
                    </a:prstGeom>
                    <a:solidFill>
                      <a:srgbClr val="1E79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577" name="Rectangle 77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622"/>
                      <a:ext cx="33" cy="7"/>
                    </a:xfrm>
                    <a:prstGeom prst="rect">
                      <a:avLst/>
                    </a:prstGeom>
                    <a:solidFill>
                      <a:srgbClr val="1E79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578" name="Picture 772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33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622"/>
                      <a:ext cx="33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579" name="Rectangle 77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622"/>
                      <a:ext cx="33" cy="7"/>
                    </a:xfrm>
                    <a:prstGeom prst="rect">
                      <a:avLst/>
                    </a:prstGeom>
                    <a:solidFill>
                      <a:srgbClr val="1E79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580" name="Rectangle 77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629"/>
                      <a:ext cx="33" cy="10"/>
                    </a:xfrm>
                    <a:prstGeom prst="rect">
                      <a:avLst/>
                    </a:prstGeom>
                    <a:solidFill>
                      <a:srgbClr val="1F79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581" name="Picture 775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34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629"/>
                      <a:ext cx="33" cy="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582" name="Rectangle 77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629"/>
                      <a:ext cx="33" cy="10"/>
                    </a:xfrm>
                    <a:prstGeom prst="rect">
                      <a:avLst/>
                    </a:prstGeom>
                    <a:solidFill>
                      <a:srgbClr val="1F79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583" name="Rectangle 77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639"/>
                      <a:ext cx="33" cy="6"/>
                    </a:xfrm>
                    <a:prstGeom prst="rect">
                      <a:avLst/>
                    </a:prstGeom>
                    <a:solidFill>
                      <a:srgbClr val="1F79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584" name="Picture 778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35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639"/>
                      <a:ext cx="33" cy="6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585" name="Rectangle 77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639"/>
                      <a:ext cx="33" cy="6"/>
                    </a:xfrm>
                    <a:prstGeom prst="rect">
                      <a:avLst/>
                    </a:prstGeom>
                    <a:solidFill>
                      <a:srgbClr val="1F79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586" name="Rectangle 78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645"/>
                      <a:ext cx="33" cy="10"/>
                    </a:xfrm>
                    <a:prstGeom prst="rect">
                      <a:avLst/>
                    </a:prstGeom>
                    <a:solidFill>
                      <a:srgbClr val="1E7A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587" name="Picture 781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36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645"/>
                      <a:ext cx="33" cy="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588" name="Rectangle 78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645"/>
                      <a:ext cx="33" cy="10"/>
                    </a:xfrm>
                    <a:prstGeom prst="rect">
                      <a:avLst/>
                    </a:prstGeom>
                    <a:solidFill>
                      <a:srgbClr val="1E7A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589" name="Rectangle 78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655"/>
                      <a:ext cx="33" cy="7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590" name="Picture 784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37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655"/>
                      <a:ext cx="33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591" name="Rectangle 78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655"/>
                      <a:ext cx="33" cy="7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592" name="Rectangle 78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662"/>
                      <a:ext cx="33" cy="3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</p:grpSp>
              <p:grpSp>
                <p:nvGrpSpPr>
                  <p:cNvPr id="14" name="Group 988"/>
                  <p:cNvGrpSpPr>
                    <a:grpSpLocks/>
                  </p:cNvGrpSpPr>
                  <p:nvPr/>
                </p:nvGrpSpPr>
                <p:grpSpPr bwMode="auto">
                  <a:xfrm>
                    <a:off x="528" y="3662"/>
                    <a:ext cx="33" cy="344"/>
                    <a:chOff x="528" y="3662"/>
                    <a:chExt cx="33" cy="344"/>
                  </a:xfrm>
                </p:grpSpPr>
                <p:pic>
                  <p:nvPicPr>
                    <p:cNvPr id="5193" name="Picture 788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38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662"/>
                      <a:ext cx="33" cy="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194" name="Rectangle 7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662"/>
                      <a:ext cx="33" cy="3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195" name="Rectangle 7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665"/>
                      <a:ext cx="33" cy="7"/>
                    </a:xfrm>
                    <a:prstGeom prst="rect">
                      <a:avLst/>
                    </a:prstGeom>
                    <a:solidFill>
                      <a:srgbClr val="1D771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196" name="Picture 791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39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665"/>
                      <a:ext cx="33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197" name="Rectangle 79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665"/>
                      <a:ext cx="33" cy="7"/>
                    </a:xfrm>
                    <a:prstGeom prst="rect">
                      <a:avLst/>
                    </a:prstGeom>
                    <a:solidFill>
                      <a:srgbClr val="1D771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198" name="Rectangle 79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672"/>
                      <a:ext cx="33" cy="3"/>
                    </a:xfrm>
                    <a:prstGeom prst="rect">
                      <a:avLst/>
                    </a:prstGeom>
                    <a:solidFill>
                      <a:srgbClr val="1E79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199" name="Picture 794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40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672"/>
                      <a:ext cx="33" cy="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200" name="Rectangle 79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672"/>
                      <a:ext cx="33" cy="3"/>
                    </a:xfrm>
                    <a:prstGeom prst="rect">
                      <a:avLst/>
                    </a:prstGeom>
                    <a:solidFill>
                      <a:srgbClr val="1E79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201" name="Rectangle 79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675"/>
                      <a:ext cx="33" cy="7"/>
                    </a:xfrm>
                    <a:prstGeom prst="rect">
                      <a:avLst/>
                    </a:prstGeom>
                    <a:solidFill>
                      <a:srgbClr val="1E77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202" name="Picture 797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41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675"/>
                      <a:ext cx="33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203" name="Rectangle 79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675"/>
                      <a:ext cx="33" cy="7"/>
                    </a:xfrm>
                    <a:prstGeom prst="rect">
                      <a:avLst/>
                    </a:prstGeom>
                    <a:solidFill>
                      <a:srgbClr val="1E77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204" name="Rectangle 79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682"/>
                      <a:ext cx="33" cy="9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205" name="Picture 800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42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682"/>
                      <a:ext cx="33" cy="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206" name="Rectangle 80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682"/>
                      <a:ext cx="33" cy="9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207" name="Rectangle 80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691"/>
                      <a:ext cx="33" cy="7"/>
                    </a:xfrm>
                    <a:prstGeom prst="rect">
                      <a:avLst/>
                    </a:prstGeom>
                    <a:solidFill>
                      <a:srgbClr val="1D781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208" name="Picture 803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43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691"/>
                      <a:ext cx="33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209" name="Rectangle 80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691"/>
                      <a:ext cx="33" cy="7"/>
                    </a:xfrm>
                    <a:prstGeom prst="rect">
                      <a:avLst/>
                    </a:prstGeom>
                    <a:solidFill>
                      <a:srgbClr val="1D781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210" name="Rectangle 80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698"/>
                      <a:ext cx="33" cy="7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211" name="Picture 806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44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698"/>
                      <a:ext cx="33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212" name="Rectangle 80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698"/>
                      <a:ext cx="33" cy="7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213" name="Rectangle 80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705"/>
                      <a:ext cx="33" cy="6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214" name="Picture 809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45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705"/>
                      <a:ext cx="33" cy="6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215" name="Rectangle 8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705"/>
                      <a:ext cx="33" cy="6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216" name="Rectangle 8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711"/>
                      <a:ext cx="33" cy="4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217" name="Picture 812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46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711"/>
                      <a:ext cx="33" cy="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218" name="Rectangle 8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711"/>
                      <a:ext cx="33" cy="4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219" name="Rectangle 81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715"/>
                      <a:ext cx="33" cy="3"/>
                    </a:xfrm>
                    <a:prstGeom prst="rect">
                      <a:avLst/>
                    </a:prstGeom>
                    <a:solidFill>
                      <a:srgbClr val="1F76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220" name="Picture 815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47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715"/>
                      <a:ext cx="33" cy="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221" name="Rectangle 8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715"/>
                      <a:ext cx="33" cy="3"/>
                    </a:xfrm>
                    <a:prstGeom prst="rect">
                      <a:avLst/>
                    </a:prstGeom>
                    <a:solidFill>
                      <a:srgbClr val="1F76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222" name="Rectangle 8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718"/>
                      <a:ext cx="33" cy="7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223" name="Picture 818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48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718"/>
                      <a:ext cx="33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224" name="Rectangle 81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718"/>
                      <a:ext cx="33" cy="7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225" name="Rectangle 82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725"/>
                      <a:ext cx="33" cy="3"/>
                    </a:xfrm>
                    <a:prstGeom prst="rect">
                      <a:avLst/>
                    </a:prstGeom>
                    <a:solidFill>
                      <a:srgbClr val="207A2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226" name="Picture 821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49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725"/>
                      <a:ext cx="33" cy="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227" name="Rectangle 82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725"/>
                      <a:ext cx="33" cy="3"/>
                    </a:xfrm>
                    <a:prstGeom prst="rect">
                      <a:avLst/>
                    </a:prstGeom>
                    <a:solidFill>
                      <a:srgbClr val="207A2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228" name="Rectangle 82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728"/>
                      <a:ext cx="33" cy="3"/>
                    </a:xfrm>
                    <a:prstGeom prst="rect">
                      <a:avLst/>
                    </a:prstGeom>
                    <a:solidFill>
                      <a:srgbClr val="1E79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229" name="Picture 824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50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728"/>
                      <a:ext cx="33" cy="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230" name="Rectangle 82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728"/>
                      <a:ext cx="33" cy="3"/>
                    </a:xfrm>
                    <a:prstGeom prst="rect">
                      <a:avLst/>
                    </a:prstGeom>
                    <a:solidFill>
                      <a:srgbClr val="1E79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231" name="Rectangle 82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731"/>
                      <a:ext cx="33" cy="3"/>
                    </a:xfrm>
                    <a:prstGeom prst="rect">
                      <a:avLst/>
                    </a:prstGeom>
                    <a:solidFill>
                      <a:srgbClr val="1E77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232" name="Picture 827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51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731"/>
                      <a:ext cx="33" cy="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233" name="Rectangle 82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731"/>
                      <a:ext cx="33" cy="3"/>
                    </a:xfrm>
                    <a:prstGeom prst="rect">
                      <a:avLst/>
                    </a:prstGeom>
                    <a:solidFill>
                      <a:srgbClr val="1E77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234" name="Rectangle 82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734"/>
                      <a:ext cx="33" cy="7"/>
                    </a:xfrm>
                    <a:prstGeom prst="rect">
                      <a:avLst/>
                    </a:prstGeom>
                    <a:solidFill>
                      <a:srgbClr val="1E79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235" name="Picture 830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52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734"/>
                      <a:ext cx="33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236" name="Rectangle 83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734"/>
                      <a:ext cx="33" cy="7"/>
                    </a:xfrm>
                    <a:prstGeom prst="rect">
                      <a:avLst/>
                    </a:prstGeom>
                    <a:solidFill>
                      <a:srgbClr val="1E79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237" name="Rectangle 8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741"/>
                      <a:ext cx="33" cy="7"/>
                    </a:xfrm>
                    <a:prstGeom prst="rect">
                      <a:avLst/>
                    </a:prstGeom>
                    <a:solidFill>
                      <a:srgbClr val="1F7B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238" name="Picture 833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53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741"/>
                      <a:ext cx="33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239" name="Rectangle 83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741"/>
                      <a:ext cx="33" cy="7"/>
                    </a:xfrm>
                    <a:prstGeom prst="rect">
                      <a:avLst/>
                    </a:prstGeom>
                    <a:solidFill>
                      <a:srgbClr val="1F7B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240" name="Rectangle 83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748"/>
                      <a:ext cx="33" cy="6"/>
                    </a:xfrm>
                    <a:prstGeom prst="rect">
                      <a:avLst/>
                    </a:prstGeom>
                    <a:solidFill>
                      <a:srgbClr val="20782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241" name="Picture 836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54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748"/>
                      <a:ext cx="33" cy="6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242" name="Rectangle 83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748"/>
                      <a:ext cx="33" cy="6"/>
                    </a:xfrm>
                    <a:prstGeom prst="rect">
                      <a:avLst/>
                    </a:prstGeom>
                    <a:solidFill>
                      <a:srgbClr val="20782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243" name="Rectangle 83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754"/>
                      <a:ext cx="33" cy="10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244" name="Picture 839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55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754"/>
                      <a:ext cx="33" cy="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245" name="Rectangle 84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754"/>
                      <a:ext cx="33" cy="10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246" name="Rectangle 84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764"/>
                      <a:ext cx="33" cy="7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247" name="Picture 842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56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764"/>
                      <a:ext cx="33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248" name="Rectangle 84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764"/>
                      <a:ext cx="33" cy="7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249" name="Rectangle 84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771"/>
                      <a:ext cx="33" cy="10"/>
                    </a:xfrm>
                    <a:prstGeom prst="rect">
                      <a:avLst/>
                    </a:prstGeom>
                    <a:solidFill>
                      <a:srgbClr val="1F79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250" name="Picture 845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57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771"/>
                      <a:ext cx="33" cy="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251" name="Rectangle 84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771"/>
                      <a:ext cx="33" cy="10"/>
                    </a:xfrm>
                    <a:prstGeom prst="rect">
                      <a:avLst/>
                    </a:prstGeom>
                    <a:solidFill>
                      <a:srgbClr val="1F79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252" name="Rectangle 84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781"/>
                      <a:ext cx="33" cy="3"/>
                    </a:xfrm>
                    <a:prstGeom prst="rect">
                      <a:avLst/>
                    </a:prstGeom>
                    <a:solidFill>
                      <a:srgbClr val="1D761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253" name="Picture 848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58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781"/>
                      <a:ext cx="33" cy="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254" name="Rectangle 84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781"/>
                      <a:ext cx="33" cy="3"/>
                    </a:xfrm>
                    <a:prstGeom prst="rect">
                      <a:avLst/>
                    </a:prstGeom>
                    <a:solidFill>
                      <a:srgbClr val="1D761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255" name="Rectangle 85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784"/>
                      <a:ext cx="33" cy="7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256" name="Picture 851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59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784"/>
                      <a:ext cx="33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257" name="Rectangle 85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784"/>
                      <a:ext cx="33" cy="7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258" name="Rectangle 8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791"/>
                      <a:ext cx="33" cy="6"/>
                    </a:xfrm>
                    <a:prstGeom prst="rect">
                      <a:avLst/>
                    </a:prstGeom>
                    <a:solidFill>
                      <a:srgbClr val="1E7A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259" name="Picture 854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60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791"/>
                      <a:ext cx="33" cy="6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260" name="Rectangle 85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791"/>
                      <a:ext cx="33" cy="6"/>
                    </a:xfrm>
                    <a:prstGeom prst="rect">
                      <a:avLst/>
                    </a:prstGeom>
                    <a:solidFill>
                      <a:srgbClr val="1E7A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261" name="Rectangle 8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797"/>
                      <a:ext cx="33" cy="7"/>
                    </a:xfrm>
                    <a:prstGeom prst="rect">
                      <a:avLst/>
                    </a:prstGeom>
                    <a:solidFill>
                      <a:srgbClr val="1F77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262" name="Picture 857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61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797"/>
                      <a:ext cx="33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263" name="Rectangle 8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797"/>
                      <a:ext cx="33" cy="7"/>
                    </a:xfrm>
                    <a:prstGeom prst="rect">
                      <a:avLst/>
                    </a:prstGeom>
                    <a:solidFill>
                      <a:srgbClr val="1F77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264" name="Rectangle 85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804"/>
                      <a:ext cx="33" cy="3"/>
                    </a:xfrm>
                    <a:prstGeom prst="rect">
                      <a:avLst/>
                    </a:prstGeom>
                    <a:solidFill>
                      <a:srgbClr val="1F75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265" name="Picture 860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62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804"/>
                      <a:ext cx="33" cy="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266" name="Rectangle 8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804"/>
                      <a:ext cx="33" cy="3"/>
                    </a:xfrm>
                    <a:prstGeom prst="rect">
                      <a:avLst/>
                    </a:prstGeom>
                    <a:solidFill>
                      <a:srgbClr val="1F75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267" name="Rectangle 86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807"/>
                      <a:ext cx="33" cy="4"/>
                    </a:xfrm>
                    <a:prstGeom prst="rect">
                      <a:avLst/>
                    </a:prstGeom>
                    <a:solidFill>
                      <a:srgbClr val="20772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268" name="Picture 863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63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807"/>
                      <a:ext cx="33" cy="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269" name="Rectangle 86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807"/>
                      <a:ext cx="33" cy="4"/>
                    </a:xfrm>
                    <a:prstGeom prst="rect">
                      <a:avLst/>
                    </a:prstGeom>
                    <a:solidFill>
                      <a:srgbClr val="20772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270" name="Rectangle 86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811"/>
                      <a:ext cx="33" cy="6"/>
                    </a:xfrm>
                    <a:prstGeom prst="rect">
                      <a:avLst/>
                    </a:prstGeom>
                    <a:solidFill>
                      <a:srgbClr val="1D781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271" name="Picture 866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64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811"/>
                      <a:ext cx="33" cy="6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272" name="Rectangle 86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811"/>
                      <a:ext cx="33" cy="6"/>
                    </a:xfrm>
                    <a:prstGeom prst="rect">
                      <a:avLst/>
                    </a:prstGeom>
                    <a:solidFill>
                      <a:srgbClr val="1D781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273" name="Rectangle 86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817"/>
                      <a:ext cx="33" cy="3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274" name="Picture 869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65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817"/>
                      <a:ext cx="33" cy="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275" name="Rectangle 87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817"/>
                      <a:ext cx="33" cy="3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276" name="Rectangle 87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820"/>
                      <a:ext cx="33" cy="4"/>
                    </a:xfrm>
                    <a:prstGeom prst="rect">
                      <a:avLst/>
                    </a:prstGeom>
                    <a:solidFill>
                      <a:srgbClr val="1E7A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277" name="Picture 872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66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820"/>
                      <a:ext cx="33" cy="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278" name="Rectangle 87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820"/>
                      <a:ext cx="33" cy="4"/>
                    </a:xfrm>
                    <a:prstGeom prst="rect">
                      <a:avLst/>
                    </a:prstGeom>
                    <a:solidFill>
                      <a:srgbClr val="1E7A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279" name="Rectangle 87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824"/>
                      <a:ext cx="33" cy="3"/>
                    </a:xfrm>
                    <a:prstGeom prst="rect">
                      <a:avLst/>
                    </a:prstGeom>
                    <a:solidFill>
                      <a:srgbClr val="1F7C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280" name="Picture 875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67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824"/>
                      <a:ext cx="33" cy="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281" name="Rectangle 87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824"/>
                      <a:ext cx="33" cy="3"/>
                    </a:xfrm>
                    <a:prstGeom prst="rect">
                      <a:avLst/>
                    </a:prstGeom>
                    <a:solidFill>
                      <a:srgbClr val="1F7C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282" name="Rectangle 87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827"/>
                      <a:ext cx="33" cy="7"/>
                    </a:xfrm>
                    <a:prstGeom prst="rect">
                      <a:avLst/>
                    </a:prstGeom>
                    <a:solidFill>
                      <a:srgbClr val="1F7A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283" name="Picture 878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68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827"/>
                      <a:ext cx="33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284" name="Rectangle 87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827"/>
                      <a:ext cx="33" cy="7"/>
                    </a:xfrm>
                    <a:prstGeom prst="rect">
                      <a:avLst/>
                    </a:prstGeom>
                    <a:solidFill>
                      <a:srgbClr val="1F7A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285" name="Rectangle 88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834"/>
                      <a:ext cx="33" cy="3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286" name="Picture 881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69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834"/>
                      <a:ext cx="33" cy="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287" name="Rectangle 88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834"/>
                      <a:ext cx="33" cy="3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288" name="Rectangle 88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837"/>
                      <a:ext cx="33" cy="7"/>
                    </a:xfrm>
                    <a:prstGeom prst="rect">
                      <a:avLst/>
                    </a:prstGeom>
                    <a:solidFill>
                      <a:srgbClr val="207A2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289" name="Picture 884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70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837"/>
                      <a:ext cx="33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290" name="Rectangle 88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837"/>
                      <a:ext cx="33" cy="7"/>
                    </a:xfrm>
                    <a:prstGeom prst="rect">
                      <a:avLst/>
                    </a:prstGeom>
                    <a:solidFill>
                      <a:srgbClr val="207A2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291" name="Rectangle 88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844"/>
                      <a:ext cx="33" cy="10"/>
                    </a:xfrm>
                    <a:prstGeom prst="rect">
                      <a:avLst/>
                    </a:prstGeom>
                    <a:solidFill>
                      <a:srgbClr val="1D791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292" name="Picture 887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71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844"/>
                      <a:ext cx="33" cy="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293" name="Rectangle 88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844"/>
                      <a:ext cx="33" cy="10"/>
                    </a:xfrm>
                    <a:prstGeom prst="rect">
                      <a:avLst/>
                    </a:prstGeom>
                    <a:solidFill>
                      <a:srgbClr val="1D791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294" name="Rectangle 8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854"/>
                      <a:ext cx="33" cy="3"/>
                    </a:xfrm>
                    <a:prstGeom prst="rect">
                      <a:avLst/>
                    </a:prstGeom>
                    <a:solidFill>
                      <a:srgbClr val="1E75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295" name="Picture 890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72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854"/>
                      <a:ext cx="33" cy="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296" name="Rectangle 89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854"/>
                      <a:ext cx="33" cy="3"/>
                    </a:xfrm>
                    <a:prstGeom prst="rect">
                      <a:avLst/>
                    </a:prstGeom>
                    <a:solidFill>
                      <a:srgbClr val="1E75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297" name="Rectangle 89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857"/>
                      <a:ext cx="33" cy="3"/>
                    </a:xfrm>
                    <a:prstGeom prst="rect">
                      <a:avLst/>
                    </a:prstGeom>
                    <a:solidFill>
                      <a:srgbClr val="1E77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298" name="Picture 893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73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857"/>
                      <a:ext cx="33" cy="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299" name="Rectangle 89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857"/>
                      <a:ext cx="33" cy="3"/>
                    </a:xfrm>
                    <a:prstGeom prst="rect">
                      <a:avLst/>
                    </a:prstGeom>
                    <a:solidFill>
                      <a:srgbClr val="1E77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300" name="Rectangle 89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860"/>
                      <a:ext cx="33" cy="7"/>
                    </a:xfrm>
                    <a:prstGeom prst="rect">
                      <a:avLst/>
                    </a:prstGeom>
                    <a:solidFill>
                      <a:srgbClr val="1F79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301" name="Picture 896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74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860"/>
                      <a:ext cx="33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302" name="Rectangle 89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860"/>
                      <a:ext cx="33" cy="7"/>
                    </a:xfrm>
                    <a:prstGeom prst="rect">
                      <a:avLst/>
                    </a:prstGeom>
                    <a:solidFill>
                      <a:srgbClr val="1F79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303" name="Rectangle 89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867"/>
                      <a:ext cx="33" cy="3"/>
                    </a:xfrm>
                    <a:prstGeom prst="rect">
                      <a:avLst/>
                    </a:prstGeom>
                    <a:solidFill>
                      <a:srgbClr val="1F77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304" name="Picture 899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75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867"/>
                      <a:ext cx="33" cy="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305" name="Rectangle 90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867"/>
                      <a:ext cx="33" cy="3"/>
                    </a:xfrm>
                    <a:prstGeom prst="rect">
                      <a:avLst/>
                    </a:prstGeom>
                    <a:solidFill>
                      <a:srgbClr val="1F77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306" name="Rectangle 90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870"/>
                      <a:ext cx="33" cy="3"/>
                    </a:xfrm>
                    <a:prstGeom prst="rect">
                      <a:avLst/>
                    </a:prstGeom>
                    <a:solidFill>
                      <a:srgbClr val="20752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307" name="Picture 902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76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870"/>
                      <a:ext cx="33" cy="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308" name="Rectangle 90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870"/>
                      <a:ext cx="33" cy="3"/>
                    </a:xfrm>
                    <a:prstGeom prst="rect">
                      <a:avLst/>
                    </a:prstGeom>
                    <a:solidFill>
                      <a:srgbClr val="20752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309" name="Rectangle 90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873"/>
                      <a:ext cx="33" cy="4"/>
                    </a:xfrm>
                    <a:prstGeom prst="rect">
                      <a:avLst/>
                    </a:prstGeom>
                    <a:solidFill>
                      <a:srgbClr val="20772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310" name="Picture 905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77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873"/>
                      <a:ext cx="33" cy="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311" name="Rectangle 90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873"/>
                      <a:ext cx="33" cy="4"/>
                    </a:xfrm>
                    <a:prstGeom prst="rect">
                      <a:avLst/>
                    </a:prstGeom>
                    <a:solidFill>
                      <a:srgbClr val="20772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312" name="Rectangle 90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877"/>
                      <a:ext cx="33" cy="6"/>
                    </a:xfrm>
                    <a:prstGeom prst="rect">
                      <a:avLst/>
                    </a:prstGeom>
                    <a:solidFill>
                      <a:srgbClr val="1D791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313" name="Picture 908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78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877"/>
                      <a:ext cx="33" cy="6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314" name="Rectangle 90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877"/>
                      <a:ext cx="33" cy="6"/>
                    </a:xfrm>
                    <a:prstGeom prst="rect">
                      <a:avLst/>
                    </a:prstGeom>
                    <a:solidFill>
                      <a:srgbClr val="1D791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315" name="Rectangle 9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883"/>
                      <a:ext cx="33" cy="4"/>
                    </a:xfrm>
                    <a:prstGeom prst="rect">
                      <a:avLst/>
                    </a:prstGeom>
                    <a:solidFill>
                      <a:srgbClr val="1D771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316" name="Picture 911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79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883"/>
                      <a:ext cx="33" cy="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317" name="Rectangle 9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883"/>
                      <a:ext cx="33" cy="4"/>
                    </a:xfrm>
                    <a:prstGeom prst="rect">
                      <a:avLst/>
                    </a:prstGeom>
                    <a:solidFill>
                      <a:srgbClr val="1D771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318" name="Rectangle 9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887"/>
                      <a:ext cx="33" cy="3"/>
                    </a:xfrm>
                    <a:prstGeom prst="rect">
                      <a:avLst/>
                    </a:prstGeom>
                    <a:solidFill>
                      <a:srgbClr val="1E79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319" name="Picture 914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80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887"/>
                      <a:ext cx="33" cy="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320" name="Rectangle 9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887"/>
                      <a:ext cx="33" cy="3"/>
                    </a:xfrm>
                    <a:prstGeom prst="rect">
                      <a:avLst/>
                    </a:prstGeom>
                    <a:solidFill>
                      <a:srgbClr val="1E79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321" name="Rectangle 9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890"/>
                      <a:ext cx="33" cy="3"/>
                    </a:xfrm>
                    <a:prstGeom prst="rect">
                      <a:avLst/>
                    </a:prstGeom>
                    <a:solidFill>
                      <a:srgbClr val="1E7B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322" name="Picture 917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81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890"/>
                      <a:ext cx="33" cy="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323" name="Rectangle 9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890"/>
                      <a:ext cx="33" cy="3"/>
                    </a:xfrm>
                    <a:prstGeom prst="rect">
                      <a:avLst/>
                    </a:prstGeom>
                    <a:solidFill>
                      <a:srgbClr val="1E7B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324" name="Rectangle 91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893"/>
                      <a:ext cx="33" cy="7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325" name="Picture 920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82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893"/>
                      <a:ext cx="33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326" name="Rectangle 92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893"/>
                      <a:ext cx="33" cy="7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327" name="Rectangle 92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900"/>
                      <a:ext cx="33" cy="3"/>
                    </a:xfrm>
                    <a:prstGeom prst="rect">
                      <a:avLst/>
                    </a:prstGeom>
                    <a:solidFill>
                      <a:srgbClr val="1F7A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328" name="Picture 923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83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900"/>
                      <a:ext cx="33" cy="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329" name="Rectangle 92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900"/>
                      <a:ext cx="33" cy="3"/>
                    </a:xfrm>
                    <a:prstGeom prst="rect">
                      <a:avLst/>
                    </a:prstGeom>
                    <a:solidFill>
                      <a:srgbClr val="1F7A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330" name="Rectangle 92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903"/>
                      <a:ext cx="33" cy="3"/>
                    </a:xfrm>
                    <a:prstGeom prst="rect">
                      <a:avLst/>
                    </a:prstGeom>
                    <a:solidFill>
                      <a:srgbClr val="20782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331" name="Picture 926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84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903"/>
                      <a:ext cx="33" cy="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332" name="Rectangle 92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903"/>
                      <a:ext cx="33" cy="3"/>
                    </a:xfrm>
                    <a:prstGeom prst="rect">
                      <a:avLst/>
                    </a:prstGeom>
                    <a:solidFill>
                      <a:srgbClr val="20782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333" name="Rectangle 92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906"/>
                      <a:ext cx="33" cy="4"/>
                    </a:xfrm>
                    <a:prstGeom prst="rect">
                      <a:avLst/>
                    </a:prstGeom>
                    <a:solidFill>
                      <a:srgbClr val="217A2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334" name="Picture 929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85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906"/>
                      <a:ext cx="33" cy="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335" name="Rectangle 9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906"/>
                      <a:ext cx="33" cy="4"/>
                    </a:xfrm>
                    <a:prstGeom prst="rect">
                      <a:avLst/>
                    </a:prstGeom>
                    <a:solidFill>
                      <a:srgbClr val="217A2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336" name="Rectangle 93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910"/>
                      <a:ext cx="33" cy="6"/>
                    </a:xfrm>
                    <a:prstGeom prst="rect">
                      <a:avLst/>
                    </a:prstGeom>
                    <a:solidFill>
                      <a:srgbClr val="1C781C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337" name="Picture 932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86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910"/>
                      <a:ext cx="33" cy="6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338" name="Rectangle 9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910"/>
                      <a:ext cx="33" cy="6"/>
                    </a:xfrm>
                    <a:prstGeom prst="rect">
                      <a:avLst/>
                    </a:prstGeom>
                    <a:solidFill>
                      <a:srgbClr val="1C781C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339" name="Rectangle 93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916"/>
                      <a:ext cx="33" cy="7"/>
                    </a:xfrm>
                    <a:prstGeom prst="rect">
                      <a:avLst/>
                    </a:prstGeom>
                    <a:solidFill>
                      <a:srgbClr val="1D7A1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340" name="Picture 935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87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916"/>
                      <a:ext cx="33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341" name="Rectangle 93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916"/>
                      <a:ext cx="33" cy="7"/>
                    </a:xfrm>
                    <a:prstGeom prst="rect">
                      <a:avLst/>
                    </a:prstGeom>
                    <a:solidFill>
                      <a:srgbClr val="1D7A1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342" name="Rectangle 93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923"/>
                      <a:ext cx="33" cy="3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343" name="Picture 938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88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923"/>
                      <a:ext cx="33" cy="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344" name="Rectangle 9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923"/>
                      <a:ext cx="33" cy="3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345" name="Rectangle 94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926"/>
                      <a:ext cx="33" cy="4"/>
                    </a:xfrm>
                    <a:prstGeom prst="rect">
                      <a:avLst/>
                    </a:prstGeom>
                    <a:solidFill>
                      <a:srgbClr val="1E7A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346" name="Picture 941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89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926"/>
                      <a:ext cx="33" cy="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347" name="Rectangle 9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926"/>
                      <a:ext cx="33" cy="4"/>
                    </a:xfrm>
                    <a:prstGeom prst="rect">
                      <a:avLst/>
                    </a:prstGeom>
                    <a:solidFill>
                      <a:srgbClr val="1E7A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348" name="Rectangle 94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930"/>
                      <a:ext cx="33" cy="3"/>
                    </a:xfrm>
                    <a:prstGeom prst="rect">
                      <a:avLst/>
                    </a:prstGeom>
                    <a:solidFill>
                      <a:srgbClr val="1F7C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349" name="Picture 944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90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930"/>
                      <a:ext cx="33" cy="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350" name="Rectangle 94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930"/>
                      <a:ext cx="33" cy="3"/>
                    </a:xfrm>
                    <a:prstGeom prst="rect">
                      <a:avLst/>
                    </a:prstGeom>
                    <a:solidFill>
                      <a:srgbClr val="1F7C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351" name="Rectangle 94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933"/>
                      <a:ext cx="33" cy="7"/>
                    </a:xfrm>
                    <a:prstGeom prst="rect">
                      <a:avLst/>
                    </a:prstGeom>
                    <a:solidFill>
                      <a:srgbClr val="1F7A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352" name="Picture 947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91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933"/>
                      <a:ext cx="33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353" name="Rectangle 9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933"/>
                      <a:ext cx="33" cy="7"/>
                    </a:xfrm>
                    <a:prstGeom prst="rect">
                      <a:avLst/>
                    </a:prstGeom>
                    <a:solidFill>
                      <a:srgbClr val="1F7A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354" name="Rectangle 94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940"/>
                      <a:ext cx="33" cy="3"/>
                    </a:xfrm>
                    <a:prstGeom prst="rect">
                      <a:avLst/>
                    </a:prstGeom>
                    <a:solidFill>
                      <a:srgbClr val="20772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355" name="Picture 950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92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940"/>
                      <a:ext cx="33" cy="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356" name="Rectangle 95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940"/>
                      <a:ext cx="33" cy="3"/>
                    </a:xfrm>
                    <a:prstGeom prst="rect">
                      <a:avLst/>
                    </a:prstGeom>
                    <a:solidFill>
                      <a:srgbClr val="20772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357" name="Rectangle 95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943"/>
                      <a:ext cx="33" cy="6"/>
                    </a:xfrm>
                    <a:prstGeom prst="rect">
                      <a:avLst/>
                    </a:prstGeom>
                    <a:solidFill>
                      <a:srgbClr val="21792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358" name="Picture 953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93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943"/>
                      <a:ext cx="33" cy="6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359" name="Rectangle 95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943"/>
                      <a:ext cx="33" cy="6"/>
                    </a:xfrm>
                    <a:prstGeom prst="rect">
                      <a:avLst/>
                    </a:prstGeom>
                    <a:solidFill>
                      <a:srgbClr val="21792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360" name="Rectangle 95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949"/>
                      <a:ext cx="33" cy="7"/>
                    </a:xfrm>
                    <a:prstGeom prst="rect">
                      <a:avLst/>
                    </a:prstGeom>
                    <a:solidFill>
                      <a:srgbClr val="1C761C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361" name="Picture 956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94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949"/>
                      <a:ext cx="33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362" name="Rectangle 9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949"/>
                      <a:ext cx="33" cy="7"/>
                    </a:xfrm>
                    <a:prstGeom prst="rect">
                      <a:avLst/>
                    </a:prstGeom>
                    <a:solidFill>
                      <a:srgbClr val="1C761C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363" name="Rectangle 9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956"/>
                      <a:ext cx="33" cy="3"/>
                    </a:xfrm>
                    <a:prstGeom prst="rect">
                      <a:avLst/>
                    </a:prstGeom>
                    <a:solidFill>
                      <a:srgbClr val="1C791C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364" name="Picture 959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95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956"/>
                      <a:ext cx="33" cy="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365" name="Rectangle 96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956"/>
                      <a:ext cx="33" cy="3"/>
                    </a:xfrm>
                    <a:prstGeom prst="rect">
                      <a:avLst/>
                    </a:prstGeom>
                    <a:solidFill>
                      <a:srgbClr val="1C791C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366" name="Rectangle 9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959"/>
                      <a:ext cx="33" cy="7"/>
                    </a:xfrm>
                    <a:prstGeom prst="rect">
                      <a:avLst/>
                    </a:prstGeom>
                    <a:solidFill>
                      <a:srgbClr val="1D761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367" name="Picture 962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96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959"/>
                      <a:ext cx="33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368" name="Rectangle 96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959"/>
                      <a:ext cx="33" cy="7"/>
                    </a:xfrm>
                    <a:prstGeom prst="rect">
                      <a:avLst/>
                    </a:prstGeom>
                    <a:solidFill>
                      <a:srgbClr val="1D761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369" name="Rectangle 96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966"/>
                      <a:ext cx="33" cy="3"/>
                    </a:xfrm>
                    <a:prstGeom prst="rect">
                      <a:avLst/>
                    </a:prstGeom>
                    <a:solidFill>
                      <a:srgbClr val="1E79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370" name="Picture 965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97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966"/>
                      <a:ext cx="33" cy="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371" name="Rectangle 96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966"/>
                      <a:ext cx="33" cy="3"/>
                    </a:xfrm>
                    <a:prstGeom prst="rect">
                      <a:avLst/>
                    </a:prstGeom>
                    <a:solidFill>
                      <a:srgbClr val="1E79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372" name="Rectangle 96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969"/>
                      <a:ext cx="33" cy="4"/>
                    </a:xfrm>
                    <a:prstGeom prst="rect">
                      <a:avLst/>
                    </a:prstGeom>
                    <a:solidFill>
                      <a:srgbClr val="1F7C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373" name="Picture 968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98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969"/>
                      <a:ext cx="33" cy="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374" name="Rectangle 96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969"/>
                      <a:ext cx="33" cy="4"/>
                    </a:xfrm>
                    <a:prstGeom prst="rect">
                      <a:avLst/>
                    </a:prstGeom>
                    <a:solidFill>
                      <a:srgbClr val="1F7C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375" name="Rectangle 97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973"/>
                      <a:ext cx="33" cy="3"/>
                    </a:xfrm>
                    <a:prstGeom prst="rect">
                      <a:avLst/>
                    </a:prstGeom>
                    <a:solidFill>
                      <a:srgbClr val="1F79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376" name="Picture 971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99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973"/>
                      <a:ext cx="33" cy="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377" name="Rectangle 97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973"/>
                      <a:ext cx="33" cy="3"/>
                    </a:xfrm>
                    <a:prstGeom prst="rect">
                      <a:avLst/>
                    </a:prstGeom>
                    <a:solidFill>
                      <a:srgbClr val="1F79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378" name="Rectangle 97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976"/>
                      <a:ext cx="33" cy="7"/>
                    </a:xfrm>
                    <a:prstGeom prst="rect">
                      <a:avLst/>
                    </a:prstGeom>
                    <a:solidFill>
                      <a:srgbClr val="207C2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379" name="Picture 974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00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976"/>
                      <a:ext cx="33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380" name="Rectangle 97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976"/>
                      <a:ext cx="33" cy="7"/>
                    </a:xfrm>
                    <a:prstGeom prst="rect">
                      <a:avLst/>
                    </a:prstGeom>
                    <a:solidFill>
                      <a:srgbClr val="207C2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381" name="Rectangle 97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983"/>
                      <a:ext cx="33" cy="6"/>
                    </a:xfrm>
                    <a:prstGeom prst="rect">
                      <a:avLst/>
                    </a:prstGeom>
                    <a:solidFill>
                      <a:srgbClr val="21782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382" name="Picture 977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01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983"/>
                      <a:ext cx="33" cy="6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383" name="Rectangle 97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983"/>
                      <a:ext cx="33" cy="6"/>
                    </a:xfrm>
                    <a:prstGeom prst="rect">
                      <a:avLst/>
                    </a:prstGeom>
                    <a:solidFill>
                      <a:srgbClr val="21782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384" name="Rectangle 97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989"/>
                      <a:ext cx="33" cy="3"/>
                    </a:xfrm>
                    <a:prstGeom prst="rect">
                      <a:avLst/>
                    </a:prstGeom>
                    <a:solidFill>
                      <a:srgbClr val="1B7C1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385" name="Picture 980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02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989"/>
                      <a:ext cx="33" cy="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386" name="Rectangle 98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989"/>
                      <a:ext cx="33" cy="3"/>
                    </a:xfrm>
                    <a:prstGeom prst="rect">
                      <a:avLst/>
                    </a:prstGeom>
                    <a:solidFill>
                      <a:srgbClr val="1B7C1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387" name="Rectangle 98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992"/>
                      <a:ext cx="33" cy="7"/>
                    </a:xfrm>
                    <a:prstGeom prst="rect">
                      <a:avLst/>
                    </a:prstGeom>
                    <a:solidFill>
                      <a:srgbClr val="1C781C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388" name="Picture 983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03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992"/>
                      <a:ext cx="33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389" name="Rectangle 98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992"/>
                      <a:ext cx="33" cy="7"/>
                    </a:xfrm>
                    <a:prstGeom prst="rect">
                      <a:avLst/>
                    </a:prstGeom>
                    <a:solidFill>
                      <a:srgbClr val="1C781C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390" name="Rectangle 98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999"/>
                      <a:ext cx="33" cy="7"/>
                    </a:xfrm>
                    <a:prstGeom prst="rect">
                      <a:avLst/>
                    </a:prstGeom>
                    <a:solidFill>
                      <a:srgbClr val="1D7B1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391" name="Picture 986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04"/>
                    <a:srcRect/>
                    <a:stretch>
                      <a:fillRect/>
                    </a:stretch>
                  </p:blipFill>
                  <p:spPr bwMode="auto">
                    <a:xfrm>
                      <a:off x="528" y="3999"/>
                      <a:ext cx="33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392" name="Rectangle 98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3999"/>
                      <a:ext cx="33" cy="7"/>
                    </a:xfrm>
                    <a:prstGeom prst="rect">
                      <a:avLst/>
                    </a:prstGeom>
                    <a:solidFill>
                      <a:srgbClr val="1D7B1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</p:grpSp>
              <p:sp>
                <p:nvSpPr>
                  <p:cNvPr id="5094" name="Rectangle 989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006"/>
                    <a:ext cx="33" cy="3"/>
                  </a:xfrm>
                  <a:prstGeom prst="rect">
                    <a:avLst/>
                  </a:prstGeom>
                  <a:solidFill>
                    <a:srgbClr val="1E781E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095" name="Picture 990"/>
                  <p:cNvPicPr>
                    <a:picLocks noChangeAspect="1" noChangeArrowheads="1"/>
                  </p:cNvPicPr>
                  <p:nvPr/>
                </p:nvPicPr>
                <p:blipFill>
                  <a:blip r:embed="rId305"/>
                  <a:srcRect/>
                  <a:stretch>
                    <a:fillRect/>
                  </a:stretch>
                </p:blipFill>
                <p:spPr bwMode="auto">
                  <a:xfrm>
                    <a:off x="528" y="4006"/>
                    <a:ext cx="33" cy="3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096" name="Rectangle 991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006"/>
                    <a:ext cx="33" cy="3"/>
                  </a:xfrm>
                  <a:prstGeom prst="rect">
                    <a:avLst/>
                  </a:prstGeom>
                  <a:solidFill>
                    <a:srgbClr val="1E781E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097" name="Rectangle 992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009"/>
                    <a:ext cx="33" cy="7"/>
                  </a:xfrm>
                  <a:prstGeom prst="rect">
                    <a:avLst/>
                  </a:prstGeom>
                  <a:solidFill>
                    <a:srgbClr val="1E7B1E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098" name="Picture 993"/>
                  <p:cNvPicPr>
                    <a:picLocks noChangeAspect="1" noChangeArrowheads="1"/>
                  </p:cNvPicPr>
                  <p:nvPr/>
                </p:nvPicPr>
                <p:blipFill>
                  <a:blip r:embed="rId306"/>
                  <a:srcRect/>
                  <a:stretch>
                    <a:fillRect/>
                  </a:stretch>
                </p:blipFill>
                <p:spPr bwMode="auto">
                  <a:xfrm>
                    <a:off x="528" y="4009"/>
                    <a:ext cx="33" cy="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099" name="Rectangle 994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009"/>
                    <a:ext cx="33" cy="7"/>
                  </a:xfrm>
                  <a:prstGeom prst="rect">
                    <a:avLst/>
                  </a:prstGeom>
                  <a:solidFill>
                    <a:srgbClr val="1E7B1E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100" name="Rectangle 995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016"/>
                    <a:ext cx="33" cy="6"/>
                  </a:xfrm>
                  <a:prstGeom prst="rect">
                    <a:avLst/>
                  </a:prstGeom>
                  <a:solidFill>
                    <a:srgbClr val="1F771F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101" name="Picture 996"/>
                  <p:cNvPicPr>
                    <a:picLocks noChangeAspect="1" noChangeArrowheads="1"/>
                  </p:cNvPicPr>
                  <p:nvPr/>
                </p:nvPicPr>
                <p:blipFill>
                  <a:blip r:embed="rId307"/>
                  <a:srcRect/>
                  <a:stretch>
                    <a:fillRect/>
                  </a:stretch>
                </p:blipFill>
                <p:spPr bwMode="auto">
                  <a:xfrm>
                    <a:off x="528" y="4016"/>
                    <a:ext cx="33" cy="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102" name="Rectangle 997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016"/>
                    <a:ext cx="33" cy="6"/>
                  </a:xfrm>
                  <a:prstGeom prst="rect">
                    <a:avLst/>
                  </a:prstGeom>
                  <a:solidFill>
                    <a:srgbClr val="1F771F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103" name="Rectangle 998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022"/>
                    <a:ext cx="33" cy="10"/>
                  </a:xfrm>
                  <a:prstGeom prst="rect">
                    <a:avLst/>
                  </a:prstGeom>
                  <a:solidFill>
                    <a:srgbClr val="207B2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104" name="Picture 999"/>
                  <p:cNvPicPr>
                    <a:picLocks noChangeAspect="1" noChangeArrowheads="1"/>
                  </p:cNvPicPr>
                  <p:nvPr/>
                </p:nvPicPr>
                <p:blipFill>
                  <a:blip r:embed="rId308"/>
                  <a:srcRect/>
                  <a:stretch>
                    <a:fillRect/>
                  </a:stretch>
                </p:blipFill>
                <p:spPr bwMode="auto">
                  <a:xfrm>
                    <a:off x="528" y="4022"/>
                    <a:ext cx="33" cy="1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105" name="Rectangle 1000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022"/>
                    <a:ext cx="33" cy="10"/>
                  </a:xfrm>
                  <a:prstGeom prst="rect">
                    <a:avLst/>
                  </a:prstGeom>
                  <a:solidFill>
                    <a:srgbClr val="207B2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106" name="Rectangle 1001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032"/>
                    <a:ext cx="33" cy="7"/>
                  </a:xfrm>
                  <a:prstGeom prst="rect">
                    <a:avLst/>
                  </a:prstGeom>
                  <a:solidFill>
                    <a:srgbClr val="227722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107" name="Picture 1002"/>
                  <p:cNvPicPr>
                    <a:picLocks noChangeAspect="1" noChangeArrowheads="1"/>
                  </p:cNvPicPr>
                  <p:nvPr/>
                </p:nvPicPr>
                <p:blipFill>
                  <a:blip r:embed="rId309"/>
                  <a:srcRect/>
                  <a:stretch>
                    <a:fillRect/>
                  </a:stretch>
                </p:blipFill>
                <p:spPr bwMode="auto">
                  <a:xfrm>
                    <a:off x="528" y="4032"/>
                    <a:ext cx="33" cy="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108" name="Rectangle 1003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032"/>
                    <a:ext cx="33" cy="7"/>
                  </a:xfrm>
                  <a:prstGeom prst="rect">
                    <a:avLst/>
                  </a:prstGeom>
                  <a:solidFill>
                    <a:srgbClr val="227722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109" name="Rectangle 1004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039"/>
                    <a:ext cx="33" cy="6"/>
                  </a:xfrm>
                  <a:prstGeom prst="rect">
                    <a:avLst/>
                  </a:prstGeom>
                  <a:solidFill>
                    <a:srgbClr val="237B23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110" name="Picture 1005"/>
                  <p:cNvPicPr>
                    <a:picLocks noChangeAspect="1" noChangeArrowheads="1"/>
                  </p:cNvPicPr>
                  <p:nvPr/>
                </p:nvPicPr>
                <p:blipFill>
                  <a:blip r:embed="rId310"/>
                  <a:srcRect/>
                  <a:stretch>
                    <a:fillRect/>
                  </a:stretch>
                </p:blipFill>
                <p:spPr bwMode="auto">
                  <a:xfrm>
                    <a:off x="528" y="4039"/>
                    <a:ext cx="33" cy="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111" name="Rectangle 1006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039"/>
                    <a:ext cx="33" cy="6"/>
                  </a:xfrm>
                  <a:prstGeom prst="rect">
                    <a:avLst/>
                  </a:prstGeom>
                  <a:solidFill>
                    <a:srgbClr val="237B23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112" name="Rectangle 1007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045"/>
                    <a:ext cx="33" cy="4"/>
                  </a:xfrm>
                  <a:prstGeom prst="rect">
                    <a:avLst/>
                  </a:prstGeom>
                  <a:solidFill>
                    <a:srgbClr val="1B761B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113" name="Picture 1008"/>
                  <p:cNvPicPr>
                    <a:picLocks noChangeAspect="1" noChangeArrowheads="1"/>
                  </p:cNvPicPr>
                  <p:nvPr/>
                </p:nvPicPr>
                <p:blipFill>
                  <a:blip r:embed="rId311"/>
                  <a:srcRect/>
                  <a:stretch>
                    <a:fillRect/>
                  </a:stretch>
                </p:blipFill>
                <p:spPr bwMode="auto">
                  <a:xfrm>
                    <a:off x="528" y="4045"/>
                    <a:ext cx="33" cy="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114" name="Rectangle 1009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045"/>
                    <a:ext cx="33" cy="4"/>
                  </a:xfrm>
                  <a:prstGeom prst="rect">
                    <a:avLst/>
                  </a:prstGeom>
                  <a:solidFill>
                    <a:srgbClr val="1B761B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115" name="Rectangle 1010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049"/>
                    <a:ext cx="33" cy="6"/>
                  </a:xfrm>
                  <a:prstGeom prst="rect">
                    <a:avLst/>
                  </a:prstGeom>
                  <a:solidFill>
                    <a:srgbClr val="1C7A1C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116" name="Picture 1011"/>
                  <p:cNvPicPr>
                    <a:picLocks noChangeAspect="1" noChangeArrowheads="1"/>
                  </p:cNvPicPr>
                  <p:nvPr/>
                </p:nvPicPr>
                <p:blipFill>
                  <a:blip r:embed="rId312"/>
                  <a:srcRect/>
                  <a:stretch>
                    <a:fillRect/>
                  </a:stretch>
                </p:blipFill>
                <p:spPr bwMode="auto">
                  <a:xfrm>
                    <a:off x="528" y="4049"/>
                    <a:ext cx="33" cy="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117" name="Rectangle 1012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049"/>
                    <a:ext cx="33" cy="6"/>
                  </a:xfrm>
                  <a:prstGeom prst="rect">
                    <a:avLst/>
                  </a:prstGeom>
                  <a:solidFill>
                    <a:srgbClr val="1C7A1C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118" name="Rectangle 1013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055"/>
                    <a:ext cx="33" cy="7"/>
                  </a:xfrm>
                  <a:prstGeom prst="rect">
                    <a:avLst/>
                  </a:prstGeom>
                  <a:solidFill>
                    <a:srgbClr val="1D751D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119" name="Picture 1014"/>
                  <p:cNvPicPr>
                    <a:picLocks noChangeAspect="1" noChangeArrowheads="1"/>
                  </p:cNvPicPr>
                  <p:nvPr/>
                </p:nvPicPr>
                <p:blipFill>
                  <a:blip r:embed="rId313"/>
                  <a:srcRect/>
                  <a:stretch>
                    <a:fillRect/>
                  </a:stretch>
                </p:blipFill>
                <p:spPr bwMode="auto">
                  <a:xfrm>
                    <a:off x="528" y="4055"/>
                    <a:ext cx="33" cy="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120" name="Rectangle 1015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055"/>
                    <a:ext cx="33" cy="7"/>
                  </a:xfrm>
                  <a:prstGeom prst="rect">
                    <a:avLst/>
                  </a:prstGeom>
                  <a:solidFill>
                    <a:srgbClr val="1D751D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121" name="Rectangle 1016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062"/>
                    <a:ext cx="33" cy="10"/>
                  </a:xfrm>
                  <a:prstGeom prst="rect">
                    <a:avLst/>
                  </a:prstGeom>
                  <a:solidFill>
                    <a:srgbClr val="1E7A1E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122" name="Picture 1017"/>
                  <p:cNvPicPr>
                    <a:picLocks noChangeAspect="1" noChangeArrowheads="1"/>
                  </p:cNvPicPr>
                  <p:nvPr/>
                </p:nvPicPr>
                <p:blipFill>
                  <a:blip r:embed="rId314"/>
                  <a:srcRect/>
                  <a:stretch>
                    <a:fillRect/>
                  </a:stretch>
                </p:blipFill>
                <p:spPr bwMode="auto">
                  <a:xfrm>
                    <a:off x="528" y="4062"/>
                    <a:ext cx="33" cy="1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123" name="Rectangle 1018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062"/>
                    <a:ext cx="33" cy="10"/>
                  </a:xfrm>
                  <a:prstGeom prst="rect">
                    <a:avLst/>
                  </a:prstGeom>
                  <a:solidFill>
                    <a:srgbClr val="1E7A1E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124" name="Rectangle 1019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072"/>
                    <a:ext cx="33" cy="6"/>
                  </a:xfrm>
                  <a:prstGeom prst="rect">
                    <a:avLst/>
                  </a:prstGeom>
                  <a:solidFill>
                    <a:srgbClr val="1F741F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125" name="Picture 1020"/>
                  <p:cNvPicPr>
                    <a:picLocks noChangeAspect="1" noChangeArrowheads="1"/>
                  </p:cNvPicPr>
                  <p:nvPr/>
                </p:nvPicPr>
                <p:blipFill>
                  <a:blip r:embed="rId315"/>
                  <a:srcRect/>
                  <a:stretch>
                    <a:fillRect/>
                  </a:stretch>
                </p:blipFill>
                <p:spPr bwMode="auto">
                  <a:xfrm>
                    <a:off x="528" y="4072"/>
                    <a:ext cx="33" cy="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126" name="Rectangle 1021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072"/>
                    <a:ext cx="33" cy="6"/>
                  </a:xfrm>
                  <a:prstGeom prst="rect">
                    <a:avLst/>
                  </a:prstGeom>
                  <a:solidFill>
                    <a:srgbClr val="1F741F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127" name="Rectangle 1022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078"/>
                    <a:ext cx="33" cy="4"/>
                  </a:xfrm>
                  <a:prstGeom prst="rect">
                    <a:avLst/>
                  </a:prstGeom>
                  <a:solidFill>
                    <a:srgbClr val="217921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128" name="Picture 1023"/>
                  <p:cNvPicPr>
                    <a:picLocks noChangeAspect="1" noChangeArrowheads="1"/>
                  </p:cNvPicPr>
                  <p:nvPr/>
                </p:nvPicPr>
                <p:blipFill>
                  <a:blip r:embed="rId316"/>
                  <a:srcRect/>
                  <a:stretch>
                    <a:fillRect/>
                  </a:stretch>
                </p:blipFill>
                <p:spPr bwMode="auto">
                  <a:xfrm>
                    <a:off x="528" y="4078"/>
                    <a:ext cx="33" cy="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129" name="Rectangle 1024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078"/>
                    <a:ext cx="33" cy="4"/>
                  </a:xfrm>
                  <a:prstGeom prst="rect">
                    <a:avLst/>
                  </a:prstGeom>
                  <a:solidFill>
                    <a:srgbClr val="217921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130" name="Rectangle 1025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082"/>
                    <a:ext cx="33" cy="6"/>
                  </a:xfrm>
                  <a:prstGeom prst="rect">
                    <a:avLst/>
                  </a:prstGeom>
                  <a:solidFill>
                    <a:srgbClr val="227322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131" name="Picture 1026"/>
                  <p:cNvPicPr>
                    <a:picLocks noChangeAspect="1" noChangeArrowheads="1"/>
                  </p:cNvPicPr>
                  <p:nvPr/>
                </p:nvPicPr>
                <p:blipFill>
                  <a:blip r:embed="rId317"/>
                  <a:srcRect/>
                  <a:stretch>
                    <a:fillRect/>
                  </a:stretch>
                </p:blipFill>
                <p:spPr bwMode="auto">
                  <a:xfrm>
                    <a:off x="528" y="4082"/>
                    <a:ext cx="33" cy="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132" name="Rectangle 1027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082"/>
                    <a:ext cx="33" cy="6"/>
                  </a:xfrm>
                  <a:prstGeom prst="rect">
                    <a:avLst/>
                  </a:prstGeom>
                  <a:solidFill>
                    <a:srgbClr val="227322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133" name="Rectangle 1028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088"/>
                    <a:ext cx="33" cy="10"/>
                  </a:xfrm>
                  <a:prstGeom prst="rect">
                    <a:avLst/>
                  </a:prstGeom>
                  <a:solidFill>
                    <a:srgbClr val="247924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134" name="Picture 1029"/>
                  <p:cNvPicPr>
                    <a:picLocks noChangeAspect="1" noChangeArrowheads="1"/>
                  </p:cNvPicPr>
                  <p:nvPr/>
                </p:nvPicPr>
                <p:blipFill>
                  <a:blip r:embed="rId318"/>
                  <a:srcRect/>
                  <a:stretch>
                    <a:fillRect/>
                  </a:stretch>
                </p:blipFill>
                <p:spPr bwMode="auto">
                  <a:xfrm>
                    <a:off x="528" y="4088"/>
                    <a:ext cx="33" cy="1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135" name="Rectangle 1030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088"/>
                    <a:ext cx="33" cy="10"/>
                  </a:xfrm>
                  <a:prstGeom prst="rect">
                    <a:avLst/>
                  </a:prstGeom>
                  <a:solidFill>
                    <a:srgbClr val="247924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136" name="Rectangle 1031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098"/>
                    <a:ext cx="33" cy="7"/>
                  </a:xfrm>
                  <a:prstGeom prst="rect">
                    <a:avLst/>
                  </a:prstGeom>
                  <a:solidFill>
                    <a:srgbClr val="197219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137" name="Picture 1032"/>
                  <p:cNvPicPr>
                    <a:picLocks noChangeAspect="1" noChangeArrowheads="1"/>
                  </p:cNvPicPr>
                  <p:nvPr/>
                </p:nvPicPr>
                <p:blipFill>
                  <a:blip r:embed="rId319"/>
                  <a:srcRect/>
                  <a:stretch>
                    <a:fillRect/>
                  </a:stretch>
                </p:blipFill>
                <p:spPr bwMode="auto">
                  <a:xfrm>
                    <a:off x="528" y="4098"/>
                    <a:ext cx="33" cy="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138" name="Rectangle 1033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098"/>
                    <a:ext cx="33" cy="7"/>
                  </a:xfrm>
                  <a:prstGeom prst="rect">
                    <a:avLst/>
                  </a:prstGeom>
                  <a:solidFill>
                    <a:srgbClr val="197219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139" name="Rectangle 1034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105"/>
                    <a:ext cx="33" cy="13"/>
                  </a:xfrm>
                  <a:prstGeom prst="rect">
                    <a:avLst/>
                  </a:prstGeom>
                  <a:solidFill>
                    <a:srgbClr val="1A781A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140" name="Picture 1035"/>
                  <p:cNvPicPr>
                    <a:picLocks noChangeAspect="1" noChangeArrowheads="1"/>
                  </p:cNvPicPr>
                  <p:nvPr/>
                </p:nvPicPr>
                <p:blipFill>
                  <a:blip r:embed="rId320"/>
                  <a:srcRect/>
                  <a:stretch>
                    <a:fillRect/>
                  </a:stretch>
                </p:blipFill>
                <p:spPr bwMode="auto">
                  <a:xfrm>
                    <a:off x="528" y="4105"/>
                    <a:ext cx="33" cy="13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141" name="Rectangle 1036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105"/>
                    <a:ext cx="33" cy="13"/>
                  </a:xfrm>
                  <a:prstGeom prst="rect">
                    <a:avLst/>
                  </a:prstGeom>
                  <a:solidFill>
                    <a:srgbClr val="1A781A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142" name="Rectangle 1037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118"/>
                    <a:ext cx="33" cy="3"/>
                  </a:xfrm>
                  <a:prstGeom prst="rect">
                    <a:avLst/>
                  </a:prstGeom>
                  <a:solidFill>
                    <a:srgbClr val="1C7F1C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143" name="Picture 1038"/>
                  <p:cNvPicPr>
                    <a:picLocks noChangeAspect="1" noChangeArrowheads="1"/>
                  </p:cNvPicPr>
                  <p:nvPr/>
                </p:nvPicPr>
                <p:blipFill>
                  <a:blip r:embed="rId321"/>
                  <a:srcRect/>
                  <a:stretch>
                    <a:fillRect/>
                  </a:stretch>
                </p:blipFill>
                <p:spPr bwMode="auto">
                  <a:xfrm>
                    <a:off x="528" y="4118"/>
                    <a:ext cx="33" cy="3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144" name="Rectangle 1039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118"/>
                    <a:ext cx="33" cy="3"/>
                  </a:xfrm>
                  <a:prstGeom prst="rect">
                    <a:avLst/>
                  </a:prstGeom>
                  <a:solidFill>
                    <a:srgbClr val="1C7F1C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145" name="Rectangle 1040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121"/>
                    <a:ext cx="33" cy="14"/>
                  </a:xfrm>
                  <a:prstGeom prst="rect">
                    <a:avLst/>
                  </a:prstGeom>
                  <a:solidFill>
                    <a:srgbClr val="1E781E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146" name="Picture 1041"/>
                  <p:cNvPicPr>
                    <a:picLocks noChangeAspect="1" noChangeArrowheads="1"/>
                  </p:cNvPicPr>
                  <p:nvPr/>
                </p:nvPicPr>
                <p:blipFill>
                  <a:blip r:embed="rId322"/>
                  <a:srcRect/>
                  <a:stretch>
                    <a:fillRect/>
                  </a:stretch>
                </p:blipFill>
                <p:spPr bwMode="auto">
                  <a:xfrm>
                    <a:off x="528" y="4121"/>
                    <a:ext cx="33" cy="1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147" name="Rectangle 1042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121"/>
                    <a:ext cx="33" cy="14"/>
                  </a:xfrm>
                  <a:prstGeom prst="rect">
                    <a:avLst/>
                  </a:prstGeom>
                  <a:solidFill>
                    <a:srgbClr val="1E781E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148" name="Rectangle 1043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135"/>
                    <a:ext cx="33" cy="3"/>
                  </a:xfrm>
                  <a:prstGeom prst="rect">
                    <a:avLst/>
                  </a:prstGeom>
                  <a:solidFill>
                    <a:srgbClr val="1F7F1F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149" name="Picture 1044"/>
                  <p:cNvPicPr>
                    <a:picLocks noChangeAspect="1" noChangeArrowheads="1"/>
                  </p:cNvPicPr>
                  <p:nvPr/>
                </p:nvPicPr>
                <p:blipFill>
                  <a:blip r:embed="rId323"/>
                  <a:srcRect/>
                  <a:stretch>
                    <a:fillRect/>
                  </a:stretch>
                </p:blipFill>
                <p:spPr bwMode="auto">
                  <a:xfrm>
                    <a:off x="528" y="4135"/>
                    <a:ext cx="33" cy="3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150" name="Rectangle 1045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135"/>
                    <a:ext cx="33" cy="3"/>
                  </a:xfrm>
                  <a:prstGeom prst="rect">
                    <a:avLst/>
                  </a:prstGeom>
                  <a:solidFill>
                    <a:srgbClr val="1F7F1F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151" name="Rectangle 1046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138"/>
                    <a:ext cx="33" cy="13"/>
                  </a:xfrm>
                  <a:prstGeom prst="rect">
                    <a:avLst/>
                  </a:prstGeom>
                  <a:solidFill>
                    <a:srgbClr val="227722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152" name="Picture 1047"/>
                  <p:cNvPicPr>
                    <a:picLocks noChangeAspect="1" noChangeArrowheads="1"/>
                  </p:cNvPicPr>
                  <p:nvPr/>
                </p:nvPicPr>
                <p:blipFill>
                  <a:blip r:embed="rId324"/>
                  <a:srcRect/>
                  <a:stretch>
                    <a:fillRect/>
                  </a:stretch>
                </p:blipFill>
                <p:spPr bwMode="auto">
                  <a:xfrm>
                    <a:off x="528" y="4138"/>
                    <a:ext cx="33" cy="13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153" name="Rectangle 1048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138"/>
                    <a:ext cx="33" cy="13"/>
                  </a:xfrm>
                  <a:prstGeom prst="rect">
                    <a:avLst/>
                  </a:prstGeom>
                  <a:solidFill>
                    <a:srgbClr val="227722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154" name="Rectangle 1049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151"/>
                    <a:ext cx="33" cy="4"/>
                  </a:xfrm>
                  <a:prstGeom prst="rect">
                    <a:avLst/>
                  </a:prstGeom>
                  <a:solidFill>
                    <a:srgbClr val="247F24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155" name="Picture 1050"/>
                  <p:cNvPicPr>
                    <a:picLocks noChangeAspect="1" noChangeArrowheads="1"/>
                  </p:cNvPicPr>
                  <p:nvPr/>
                </p:nvPicPr>
                <p:blipFill>
                  <a:blip r:embed="rId325"/>
                  <a:srcRect/>
                  <a:stretch>
                    <a:fillRect/>
                  </a:stretch>
                </p:blipFill>
                <p:spPr bwMode="auto">
                  <a:xfrm>
                    <a:off x="528" y="4151"/>
                    <a:ext cx="33" cy="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156" name="Rectangle 1051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151"/>
                    <a:ext cx="33" cy="4"/>
                  </a:xfrm>
                  <a:prstGeom prst="rect">
                    <a:avLst/>
                  </a:prstGeom>
                  <a:solidFill>
                    <a:srgbClr val="247F24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157" name="Rectangle 1052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155"/>
                    <a:ext cx="33" cy="13"/>
                  </a:xfrm>
                  <a:prstGeom prst="rect">
                    <a:avLst/>
                  </a:prstGeom>
                  <a:solidFill>
                    <a:srgbClr val="277527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158" name="Picture 1053"/>
                  <p:cNvPicPr>
                    <a:picLocks noChangeAspect="1" noChangeArrowheads="1"/>
                  </p:cNvPicPr>
                  <p:nvPr/>
                </p:nvPicPr>
                <p:blipFill>
                  <a:blip r:embed="rId326"/>
                  <a:srcRect/>
                  <a:stretch>
                    <a:fillRect/>
                  </a:stretch>
                </p:blipFill>
                <p:spPr bwMode="auto">
                  <a:xfrm>
                    <a:off x="528" y="4155"/>
                    <a:ext cx="33" cy="13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159" name="Rectangle 1054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155"/>
                    <a:ext cx="33" cy="13"/>
                  </a:xfrm>
                  <a:prstGeom prst="rect">
                    <a:avLst/>
                  </a:prstGeom>
                  <a:solidFill>
                    <a:srgbClr val="277527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160" name="Rectangle 1055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168"/>
                    <a:ext cx="33" cy="10"/>
                  </a:xfrm>
                  <a:prstGeom prst="rect">
                    <a:avLst/>
                  </a:prstGeom>
                  <a:solidFill>
                    <a:srgbClr val="157F15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161" name="Picture 1056"/>
                  <p:cNvPicPr>
                    <a:picLocks noChangeAspect="1" noChangeArrowheads="1"/>
                  </p:cNvPicPr>
                  <p:nvPr/>
                </p:nvPicPr>
                <p:blipFill>
                  <a:blip r:embed="rId327"/>
                  <a:srcRect/>
                  <a:stretch>
                    <a:fillRect/>
                  </a:stretch>
                </p:blipFill>
                <p:spPr bwMode="auto">
                  <a:xfrm>
                    <a:off x="528" y="4168"/>
                    <a:ext cx="33" cy="1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162" name="Rectangle 1057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168"/>
                    <a:ext cx="33" cy="10"/>
                  </a:xfrm>
                  <a:prstGeom prst="rect">
                    <a:avLst/>
                  </a:prstGeom>
                  <a:solidFill>
                    <a:srgbClr val="157F15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163" name="Rectangle 1058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178"/>
                    <a:ext cx="33" cy="10"/>
                  </a:xfrm>
                  <a:prstGeom prst="rect">
                    <a:avLst/>
                  </a:prstGeom>
                  <a:solidFill>
                    <a:srgbClr val="177317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164" name="Picture 1059"/>
                  <p:cNvPicPr>
                    <a:picLocks noChangeAspect="1" noChangeArrowheads="1"/>
                  </p:cNvPicPr>
                  <p:nvPr/>
                </p:nvPicPr>
                <p:blipFill>
                  <a:blip r:embed="rId328"/>
                  <a:srcRect/>
                  <a:stretch>
                    <a:fillRect/>
                  </a:stretch>
                </p:blipFill>
                <p:spPr bwMode="auto">
                  <a:xfrm>
                    <a:off x="528" y="4178"/>
                    <a:ext cx="33" cy="1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165" name="Rectangle 1060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178"/>
                    <a:ext cx="33" cy="10"/>
                  </a:xfrm>
                  <a:prstGeom prst="rect">
                    <a:avLst/>
                  </a:prstGeom>
                  <a:solidFill>
                    <a:srgbClr val="177317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166" name="Rectangle 1061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188"/>
                    <a:ext cx="33" cy="13"/>
                  </a:xfrm>
                  <a:prstGeom prst="rect">
                    <a:avLst/>
                  </a:prstGeom>
                  <a:solidFill>
                    <a:srgbClr val="197F19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167" name="Picture 1062"/>
                  <p:cNvPicPr>
                    <a:picLocks noChangeAspect="1" noChangeArrowheads="1"/>
                  </p:cNvPicPr>
                  <p:nvPr/>
                </p:nvPicPr>
                <p:blipFill>
                  <a:blip r:embed="rId329"/>
                  <a:srcRect/>
                  <a:stretch>
                    <a:fillRect/>
                  </a:stretch>
                </p:blipFill>
                <p:spPr bwMode="auto">
                  <a:xfrm>
                    <a:off x="528" y="4188"/>
                    <a:ext cx="33" cy="13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168" name="Rectangle 1063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188"/>
                    <a:ext cx="33" cy="13"/>
                  </a:xfrm>
                  <a:prstGeom prst="rect">
                    <a:avLst/>
                  </a:prstGeom>
                  <a:solidFill>
                    <a:srgbClr val="197F19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169" name="Rectangle 1064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201"/>
                    <a:ext cx="33" cy="10"/>
                  </a:xfrm>
                  <a:prstGeom prst="rect">
                    <a:avLst/>
                  </a:prstGeom>
                  <a:solidFill>
                    <a:srgbClr val="1C711C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170" name="Picture 1065"/>
                  <p:cNvPicPr>
                    <a:picLocks noChangeAspect="1" noChangeArrowheads="1"/>
                  </p:cNvPicPr>
                  <p:nvPr/>
                </p:nvPicPr>
                <p:blipFill>
                  <a:blip r:embed="rId330"/>
                  <a:srcRect/>
                  <a:stretch>
                    <a:fillRect/>
                  </a:stretch>
                </p:blipFill>
                <p:spPr bwMode="auto">
                  <a:xfrm>
                    <a:off x="528" y="4201"/>
                    <a:ext cx="33" cy="1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171" name="Rectangle 1066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201"/>
                    <a:ext cx="33" cy="10"/>
                  </a:xfrm>
                  <a:prstGeom prst="rect">
                    <a:avLst/>
                  </a:prstGeom>
                  <a:solidFill>
                    <a:srgbClr val="1C711C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172" name="Rectangle 1067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211"/>
                    <a:ext cx="33" cy="13"/>
                  </a:xfrm>
                  <a:prstGeom prst="rect">
                    <a:avLst/>
                  </a:prstGeom>
                  <a:solidFill>
                    <a:srgbClr val="1F7F1F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173" name="Picture 1068"/>
                  <p:cNvPicPr>
                    <a:picLocks noChangeAspect="1" noChangeArrowheads="1"/>
                  </p:cNvPicPr>
                  <p:nvPr/>
                </p:nvPicPr>
                <p:blipFill>
                  <a:blip r:embed="rId331"/>
                  <a:srcRect/>
                  <a:stretch>
                    <a:fillRect/>
                  </a:stretch>
                </p:blipFill>
                <p:spPr bwMode="auto">
                  <a:xfrm>
                    <a:off x="528" y="4211"/>
                    <a:ext cx="33" cy="13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174" name="Rectangle 1069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211"/>
                    <a:ext cx="33" cy="13"/>
                  </a:xfrm>
                  <a:prstGeom prst="rect">
                    <a:avLst/>
                  </a:prstGeom>
                  <a:solidFill>
                    <a:srgbClr val="1F7F1F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175" name="Rectangle 1070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224"/>
                    <a:ext cx="33" cy="17"/>
                  </a:xfrm>
                  <a:prstGeom prst="rect">
                    <a:avLst/>
                  </a:prstGeom>
                  <a:solidFill>
                    <a:srgbClr val="246D24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176" name="Picture 1071"/>
                  <p:cNvPicPr>
                    <a:picLocks noChangeAspect="1" noChangeArrowheads="1"/>
                  </p:cNvPicPr>
                  <p:nvPr/>
                </p:nvPicPr>
                <p:blipFill>
                  <a:blip r:embed="rId332"/>
                  <a:srcRect/>
                  <a:stretch>
                    <a:fillRect/>
                  </a:stretch>
                </p:blipFill>
                <p:spPr bwMode="auto">
                  <a:xfrm>
                    <a:off x="528" y="4224"/>
                    <a:ext cx="33" cy="1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177" name="Rectangle 1072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224"/>
                    <a:ext cx="33" cy="17"/>
                  </a:xfrm>
                  <a:prstGeom prst="rect">
                    <a:avLst/>
                  </a:prstGeom>
                  <a:solidFill>
                    <a:srgbClr val="246D24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178" name="Rectangle 1073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241"/>
                    <a:ext cx="33" cy="9"/>
                  </a:xfrm>
                  <a:prstGeom prst="rect">
                    <a:avLst/>
                  </a:prstGeom>
                  <a:solidFill>
                    <a:srgbClr val="2A7F2A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179" name="Picture 1074"/>
                  <p:cNvPicPr>
                    <a:picLocks noChangeAspect="1" noChangeArrowheads="1"/>
                  </p:cNvPicPr>
                  <p:nvPr/>
                </p:nvPicPr>
                <p:blipFill>
                  <a:blip r:embed="rId333"/>
                  <a:srcRect/>
                  <a:stretch>
                    <a:fillRect/>
                  </a:stretch>
                </p:blipFill>
                <p:spPr bwMode="auto">
                  <a:xfrm>
                    <a:off x="528" y="4241"/>
                    <a:ext cx="33" cy="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180" name="Rectangle 1075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241"/>
                    <a:ext cx="33" cy="9"/>
                  </a:xfrm>
                  <a:prstGeom prst="rect">
                    <a:avLst/>
                  </a:prstGeom>
                  <a:solidFill>
                    <a:srgbClr val="2A7F2A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181" name="Rectangle 1076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250"/>
                    <a:ext cx="33" cy="17"/>
                  </a:xfrm>
                  <a:prstGeom prst="rect">
                    <a:avLst/>
                  </a:prstGeom>
                  <a:solidFill>
                    <a:srgbClr val="336633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182" name="Picture 1077"/>
                  <p:cNvPicPr>
                    <a:picLocks noChangeAspect="1" noChangeArrowheads="1"/>
                  </p:cNvPicPr>
                  <p:nvPr/>
                </p:nvPicPr>
                <p:blipFill>
                  <a:blip r:embed="rId334"/>
                  <a:srcRect/>
                  <a:stretch>
                    <a:fillRect/>
                  </a:stretch>
                </p:blipFill>
                <p:spPr bwMode="auto">
                  <a:xfrm>
                    <a:off x="528" y="4250"/>
                    <a:ext cx="33" cy="1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183" name="Rectangle 1078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250"/>
                    <a:ext cx="33" cy="17"/>
                  </a:xfrm>
                  <a:prstGeom prst="rect">
                    <a:avLst/>
                  </a:prstGeom>
                  <a:solidFill>
                    <a:srgbClr val="336633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184" name="Rectangle 1079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267"/>
                    <a:ext cx="33" cy="17"/>
                  </a:xfrm>
                  <a:prstGeom prst="rect">
                    <a:avLst/>
                  </a:prstGeom>
                  <a:solidFill>
                    <a:srgbClr val="007F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185" name="Picture 1080"/>
                  <p:cNvPicPr>
                    <a:picLocks noChangeAspect="1" noChangeArrowheads="1"/>
                  </p:cNvPicPr>
                  <p:nvPr/>
                </p:nvPicPr>
                <p:blipFill>
                  <a:blip r:embed="rId335"/>
                  <a:srcRect/>
                  <a:stretch>
                    <a:fillRect/>
                  </a:stretch>
                </p:blipFill>
                <p:spPr bwMode="auto">
                  <a:xfrm>
                    <a:off x="528" y="4267"/>
                    <a:ext cx="33" cy="1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186" name="Rectangle 1081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267"/>
                    <a:ext cx="33" cy="17"/>
                  </a:xfrm>
                  <a:prstGeom prst="rect">
                    <a:avLst/>
                  </a:prstGeom>
                  <a:solidFill>
                    <a:srgbClr val="007F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187" name="Rectangle 1082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284"/>
                    <a:ext cx="33" cy="16"/>
                  </a:xfrm>
                  <a:prstGeom prst="rect">
                    <a:avLst/>
                  </a:prstGeom>
                  <a:solidFill>
                    <a:srgbClr val="0055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188" name="Picture 1083"/>
                  <p:cNvPicPr>
                    <a:picLocks noChangeAspect="1" noChangeArrowheads="1"/>
                  </p:cNvPicPr>
                  <p:nvPr/>
                </p:nvPicPr>
                <p:blipFill>
                  <a:blip r:embed="rId336"/>
                  <a:srcRect/>
                  <a:stretch>
                    <a:fillRect/>
                  </a:stretch>
                </p:blipFill>
                <p:spPr bwMode="auto">
                  <a:xfrm>
                    <a:off x="528" y="4284"/>
                    <a:ext cx="33" cy="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189" name="Rectangle 1084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284"/>
                    <a:ext cx="33" cy="16"/>
                  </a:xfrm>
                  <a:prstGeom prst="rect">
                    <a:avLst/>
                  </a:prstGeom>
                  <a:solidFill>
                    <a:srgbClr val="0055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5190" name="Rectangle 1085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300"/>
                    <a:ext cx="33" cy="17"/>
                  </a:xfrm>
                  <a:prstGeom prst="rect">
                    <a:avLst/>
                  </a:prstGeom>
                  <a:solidFill>
                    <a:srgbClr val="007F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5191" name="Picture 1086"/>
                  <p:cNvPicPr>
                    <a:picLocks noChangeAspect="1" noChangeArrowheads="1"/>
                  </p:cNvPicPr>
                  <p:nvPr/>
                </p:nvPicPr>
                <p:blipFill>
                  <a:blip r:embed="rId337"/>
                  <a:srcRect/>
                  <a:stretch>
                    <a:fillRect/>
                  </a:stretch>
                </p:blipFill>
                <p:spPr bwMode="auto">
                  <a:xfrm>
                    <a:off x="528" y="4300"/>
                    <a:ext cx="33" cy="1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192" name="Rectangle 1087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4300"/>
                    <a:ext cx="33" cy="17"/>
                  </a:xfrm>
                  <a:prstGeom prst="rect">
                    <a:avLst/>
                  </a:prstGeom>
                  <a:solidFill>
                    <a:srgbClr val="007F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</p:grpSp>
            <p:grpSp>
              <p:nvGrpSpPr>
                <p:cNvPr id="15" name="Group 1575"/>
                <p:cNvGrpSpPr>
                  <a:grpSpLocks/>
                </p:cNvGrpSpPr>
                <p:nvPr/>
              </p:nvGrpSpPr>
              <p:grpSpPr bwMode="auto">
                <a:xfrm>
                  <a:off x="274" y="2924"/>
                  <a:ext cx="2823" cy="30"/>
                  <a:chOff x="274" y="2924"/>
                  <a:chExt cx="2823" cy="30"/>
                </a:xfrm>
              </p:grpSpPr>
              <p:grpSp>
                <p:nvGrpSpPr>
                  <p:cNvPr id="16" name="Group 1289"/>
                  <p:cNvGrpSpPr>
                    <a:grpSpLocks/>
                  </p:cNvGrpSpPr>
                  <p:nvPr/>
                </p:nvGrpSpPr>
                <p:grpSpPr bwMode="auto">
                  <a:xfrm>
                    <a:off x="274" y="2924"/>
                    <a:ext cx="1030" cy="30"/>
                    <a:chOff x="274" y="2924"/>
                    <a:chExt cx="1030" cy="30"/>
                  </a:xfrm>
                </p:grpSpPr>
                <p:sp>
                  <p:nvSpPr>
                    <p:cNvPr id="4892" name="Rectangle 10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4" y="2924"/>
                      <a:ext cx="33" cy="30"/>
                    </a:xfrm>
                    <a:prstGeom prst="rect">
                      <a:avLst/>
                    </a:prstGeom>
                    <a:solidFill>
                      <a:srgbClr val="007F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893" name="Picture 1090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38"/>
                    <a:srcRect/>
                    <a:stretch>
                      <a:fillRect/>
                    </a:stretch>
                  </p:blipFill>
                  <p:spPr bwMode="auto">
                    <a:xfrm>
                      <a:off x="274" y="2924"/>
                      <a:ext cx="33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894" name="Rectangle 109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4" y="2924"/>
                      <a:ext cx="33" cy="30"/>
                    </a:xfrm>
                    <a:prstGeom prst="rect">
                      <a:avLst/>
                    </a:prstGeom>
                    <a:solidFill>
                      <a:srgbClr val="007F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895" name="Rectangle 109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7" y="2924"/>
                      <a:ext cx="36" cy="30"/>
                    </a:xfrm>
                    <a:prstGeom prst="rect">
                      <a:avLst/>
                    </a:prstGeom>
                    <a:solidFill>
                      <a:srgbClr val="0055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896" name="Picture 1093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39"/>
                    <a:srcRect/>
                    <a:stretch>
                      <a:fillRect/>
                    </a:stretch>
                  </p:blipFill>
                  <p:spPr bwMode="auto">
                    <a:xfrm>
                      <a:off x="307" y="2924"/>
                      <a:ext cx="36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897" name="Rectangle 109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7" y="2924"/>
                      <a:ext cx="36" cy="30"/>
                    </a:xfrm>
                    <a:prstGeom prst="rect">
                      <a:avLst/>
                    </a:prstGeom>
                    <a:solidFill>
                      <a:srgbClr val="0055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898" name="Rectangle 109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43" y="2924"/>
                      <a:ext cx="33" cy="30"/>
                    </a:xfrm>
                    <a:prstGeom prst="rect">
                      <a:avLst/>
                    </a:prstGeom>
                    <a:solidFill>
                      <a:srgbClr val="003F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899" name="Picture 1096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40"/>
                    <a:srcRect/>
                    <a:stretch>
                      <a:fillRect/>
                    </a:stretch>
                  </p:blipFill>
                  <p:spPr bwMode="auto">
                    <a:xfrm>
                      <a:off x="343" y="2924"/>
                      <a:ext cx="33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900" name="Rectangle 109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43" y="2924"/>
                      <a:ext cx="33" cy="30"/>
                    </a:xfrm>
                    <a:prstGeom prst="rect">
                      <a:avLst/>
                    </a:prstGeom>
                    <a:solidFill>
                      <a:srgbClr val="003F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901" name="Rectangle 109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76" y="2924"/>
                      <a:ext cx="33" cy="30"/>
                    </a:xfrm>
                    <a:prstGeom prst="rect">
                      <a:avLst/>
                    </a:prstGeom>
                    <a:solidFill>
                      <a:srgbClr val="0066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902" name="Picture 1099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41"/>
                    <a:srcRect/>
                    <a:stretch>
                      <a:fillRect/>
                    </a:stretch>
                  </p:blipFill>
                  <p:spPr bwMode="auto">
                    <a:xfrm>
                      <a:off x="376" y="2924"/>
                      <a:ext cx="33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903" name="Rectangle 110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76" y="2924"/>
                      <a:ext cx="33" cy="30"/>
                    </a:xfrm>
                    <a:prstGeom prst="rect">
                      <a:avLst/>
                    </a:prstGeom>
                    <a:solidFill>
                      <a:srgbClr val="0066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904" name="Rectangle 110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09" y="2924"/>
                      <a:ext cx="24" cy="30"/>
                    </a:xfrm>
                    <a:prstGeom prst="rect">
                      <a:avLst/>
                    </a:prstGeom>
                    <a:solidFill>
                      <a:srgbClr val="0055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905" name="Picture 1102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42"/>
                    <a:srcRect/>
                    <a:stretch>
                      <a:fillRect/>
                    </a:stretch>
                  </p:blipFill>
                  <p:spPr bwMode="auto">
                    <a:xfrm>
                      <a:off x="409" y="2924"/>
                      <a:ext cx="24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906" name="Rectangle 110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09" y="2924"/>
                      <a:ext cx="24" cy="30"/>
                    </a:xfrm>
                    <a:prstGeom prst="rect">
                      <a:avLst/>
                    </a:prstGeom>
                    <a:solidFill>
                      <a:srgbClr val="0055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907" name="Rectangle 110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3" y="2924"/>
                      <a:ext cx="33" cy="30"/>
                    </a:xfrm>
                    <a:prstGeom prst="rect">
                      <a:avLst/>
                    </a:prstGeom>
                    <a:solidFill>
                      <a:srgbClr val="0048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908" name="Picture 1105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43"/>
                    <a:srcRect/>
                    <a:stretch>
                      <a:fillRect/>
                    </a:stretch>
                  </p:blipFill>
                  <p:spPr bwMode="auto">
                    <a:xfrm>
                      <a:off x="433" y="2924"/>
                      <a:ext cx="33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909" name="Rectangle 110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3" y="2924"/>
                      <a:ext cx="33" cy="30"/>
                    </a:xfrm>
                    <a:prstGeom prst="rect">
                      <a:avLst/>
                    </a:prstGeom>
                    <a:solidFill>
                      <a:srgbClr val="0048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910" name="Rectangle 110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66" y="2924"/>
                      <a:ext cx="23" cy="30"/>
                    </a:xfrm>
                    <a:prstGeom prst="rect">
                      <a:avLst/>
                    </a:prstGeom>
                    <a:solidFill>
                      <a:srgbClr val="005F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911" name="Picture 1108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44"/>
                    <a:srcRect/>
                    <a:stretch>
                      <a:fillRect/>
                    </a:stretch>
                  </p:blipFill>
                  <p:spPr bwMode="auto">
                    <a:xfrm>
                      <a:off x="466" y="2924"/>
                      <a:ext cx="23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912" name="Rectangle 110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66" y="2924"/>
                      <a:ext cx="23" cy="30"/>
                    </a:xfrm>
                    <a:prstGeom prst="rect">
                      <a:avLst/>
                    </a:prstGeom>
                    <a:solidFill>
                      <a:srgbClr val="005F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913" name="Rectangle 11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89" y="2924"/>
                      <a:ext cx="23" cy="30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914" name="Picture 1111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45"/>
                    <a:srcRect/>
                    <a:stretch>
                      <a:fillRect/>
                    </a:stretch>
                  </p:blipFill>
                  <p:spPr bwMode="auto">
                    <a:xfrm>
                      <a:off x="489" y="2924"/>
                      <a:ext cx="23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915" name="Rectangle 11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89" y="2924"/>
                      <a:ext cx="23" cy="30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916" name="Rectangle 11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12" y="2924"/>
                      <a:ext cx="23" cy="30"/>
                    </a:xfrm>
                    <a:prstGeom prst="rect">
                      <a:avLst/>
                    </a:prstGeom>
                    <a:solidFill>
                      <a:srgbClr val="004C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917" name="Picture 1114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46"/>
                    <a:srcRect/>
                    <a:stretch>
                      <a:fillRect/>
                    </a:stretch>
                  </p:blipFill>
                  <p:spPr bwMode="auto">
                    <a:xfrm>
                      <a:off x="512" y="2924"/>
                      <a:ext cx="23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918" name="Rectangle 11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12" y="2924"/>
                      <a:ext cx="23" cy="30"/>
                    </a:xfrm>
                    <a:prstGeom prst="rect">
                      <a:avLst/>
                    </a:prstGeom>
                    <a:solidFill>
                      <a:srgbClr val="004C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919" name="Rectangle 11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35" y="2924"/>
                      <a:ext cx="23" cy="30"/>
                    </a:xfrm>
                    <a:prstGeom prst="rect">
                      <a:avLst/>
                    </a:prstGeom>
                    <a:solidFill>
                      <a:srgbClr val="005C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920" name="Picture 1117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47"/>
                    <a:srcRect/>
                    <a:stretch>
                      <a:fillRect/>
                    </a:stretch>
                  </p:blipFill>
                  <p:spPr bwMode="auto">
                    <a:xfrm>
                      <a:off x="535" y="2924"/>
                      <a:ext cx="23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921" name="Rectangle 11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35" y="2924"/>
                      <a:ext cx="23" cy="30"/>
                    </a:xfrm>
                    <a:prstGeom prst="rect">
                      <a:avLst/>
                    </a:prstGeom>
                    <a:solidFill>
                      <a:srgbClr val="005C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922" name="Rectangle 111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58" y="2924"/>
                      <a:ext cx="23" cy="30"/>
                    </a:xfrm>
                    <a:prstGeom prst="rect">
                      <a:avLst/>
                    </a:prstGeom>
                    <a:solidFill>
                      <a:srgbClr val="0055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923" name="Picture 1120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48"/>
                    <a:srcRect/>
                    <a:stretch>
                      <a:fillRect/>
                    </a:stretch>
                  </p:blipFill>
                  <p:spPr bwMode="auto">
                    <a:xfrm>
                      <a:off x="558" y="2924"/>
                      <a:ext cx="23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924" name="Rectangle 112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58" y="2924"/>
                      <a:ext cx="23" cy="30"/>
                    </a:xfrm>
                    <a:prstGeom prst="rect">
                      <a:avLst/>
                    </a:prstGeom>
                    <a:solidFill>
                      <a:srgbClr val="0055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925" name="Rectangle 112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81" y="2924"/>
                      <a:ext cx="20" cy="30"/>
                    </a:xfrm>
                    <a:prstGeom prst="rect">
                      <a:avLst/>
                    </a:prstGeom>
                    <a:solidFill>
                      <a:srgbClr val="004E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926" name="Picture 1123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49"/>
                    <a:srcRect/>
                    <a:stretch>
                      <a:fillRect/>
                    </a:stretch>
                  </p:blipFill>
                  <p:spPr bwMode="auto">
                    <a:xfrm>
                      <a:off x="581" y="2924"/>
                      <a:ext cx="20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927" name="Rectangle 112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81" y="2924"/>
                      <a:ext cx="20" cy="30"/>
                    </a:xfrm>
                    <a:prstGeom prst="rect">
                      <a:avLst/>
                    </a:prstGeom>
                    <a:solidFill>
                      <a:srgbClr val="004E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928" name="Rectangle 112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01" y="2924"/>
                      <a:ext cx="13" cy="30"/>
                    </a:xfrm>
                    <a:prstGeom prst="rect">
                      <a:avLst/>
                    </a:prstGeom>
                    <a:solidFill>
                      <a:srgbClr val="005B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929" name="Picture 1126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50"/>
                    <a:srcRect/>
                    <a:stretch>
                      <a:fillRect/>
                    </a:stretch>
                  </p:blipFill>
                  <p:spPr bwMode="auto">
                    <a:xfrm>
                      <a:off x="601" y="2924"/>
                      <a:ext cx="13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930" name="Rectangle 112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01" y="2924"/>
                      <a:ext cx="13" cy="30"/>
                    </a:xfrm>
                    <a:prstGeom prst="rect">
                      <a:avLst/>
                    </a:prstGeom>
                    <a:solidFill>
                      <a:srgbClr val="005B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931" name="Rectangle 112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14" y="2924"/>
                      <a:ext cx="23" cy="30"/>
                    </a:xfrm>
                    <a:prstGeom prst="rect">
                      <a:avLst/>
                    </a:prstGeom>
                    <a:solidFill>
                      <a:srgbClr val="0055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932" name="Picture 1129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51"/>
                    <a:srcRect/>
                    <a:stretch>
                      <a:fillRect/>
                    </a:stretch>
                  </p:blipFill>
                  <p:spPr bwMode="auto">
                    <a:xfrm>
                      <a:off x="614" y="2924"/>
                      <a:ext cx="23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933" name="Rectangle 11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14" y="2924"/>
                      <a:ext cx="23" cy="30"/>
                    </a:xfrm>
                    <a:prstGeom prst="rect">
                      <a:avLst/>
                    </a:prstGeom>
                    <a:solidFill>
                      <a:srgbClr val="0055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934" name="Rectangle 113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37" y="2924"/>
                      <a:ext cx="10" cy="30"/>
                    </a:xfrm>
                    <a:prstGeom prst="rect">
                      <a:avLst/>
                    </a:prstGeom>
                    <a:solidFill>
                      <a:srgbClr val="004F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935" name="Picture 1132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52"/>
                    <a:srcRect/>
                    <a:stretch>
                      <a:fillRect/>
                    </a:stretch>
                  </p:blipFill>
                  <p:spPr bwMode="auto">
                    <a:xfrm>
                      <a:off x="637" y="2924"/>
                      <a:ext cx="10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936" name="Rectangle 11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37" y="2924"/>
                      <a:ext cx="10" cy="30"/>
                    </a:xfrm>
                    <a:prstGeom prst="rect">
                      <a:avLst/>
                    </a:prstGeom>
                    <a:solidFill>
                      <a:srgbClr val="004F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937" name="Rectangle 113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47" y="2924"/>
                      <a:ext cx="23" cy="30"/>
                    </a:xfrm>
                    <a:prstGeom prst="rect">
                      <a:avLst/>
                    </a:prstGeom>
                    <a:solidFill>
                      <a:srgbClr val="005A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938" name="Picture 1135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53"/>
                    <a:srcRect/>
                    <a:stretch>
                      <a:fillRect/>
                    </a:stretch>
                  </p:blipFill>
                  <p:spPr bwMode="auto">
                    <a:xfrm>
                      <a:off x="647" y="2924"/>
                      <a:ext cx="23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939" name="Rectangle 113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47" y="2924"/>
                      <a:ext cx="23" cy="30"/>
                    </a:xfrm>
                    <a:prstGeom prst="rect">
                      <a:avLst/>
                    </a:prstGeom>
                    <a:solidFill>
                      <a:srgbClr val="005A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940" name="Rectangle 113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70" y="2924"/>
                      <a:ext cx="10" cy="30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941" name="Picture 1138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54"/>
                    <a:srcRect/>
                    <a:stretch>
                      <a:fillRect/>
                    </a:stretch>
                  </p:blipFill>
                  <p:spPr bwMode="auto">
                    <a:xfrm>
                      <a:off x="670" y="2924"/>
                      <a:ext cx="10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942" name="Rectangle 11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70" y="2924"/>
                      <a:ext cx="10" cy="30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943" name="Rectangle 114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80" y="2924"/>
                      <a:ext cx="23" cy="30"/>
                    </a:xfrm>
                    <a:prstGeom prst="rect">
                      <a:avLst/>
                    </a:prstGeom>
                    <a:solidFill>
                      <a:srgbClr val="0050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944" name="Picture 1141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55"/>
                    <a:srcRect/>
                    <a:stretch>
                      <a:fillRect/>
                    </a:stretch>
                  </p:blipFill>
                  <p:spPr bwMode="auto">
                    <a:xfrm>
                      <a:off x="680" y="2924"/>
                      <a:ext cx="23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945" name="Rectangle 11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80" y="2924"/>
                      <a:ext cx="23" cy="30"/>
                    </a:xfrm>
                    <a:prstGeom prst="rect">
                      <a:avLst/>
                    </a:prstGeom>
                    <a:solidFill>
                      <a:srgbClr val="0050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946" name="Rectangle 114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03" y="2924"/>
                      <a:ext cx="14" cy="30"/>
                    </a:xfrm>
                    <a:prstGeom prst="rect">
                      <a:avLst/>
                    </a:prstGeom>
                    <a:solidFill>
                      <a:srgbClr val="0059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947" name="Picture 1144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56"/>
                    <a:srcRect/>
                    <a:stretch>
                      <a:fillRect/>
                    </a:stretch>
                  </p:blipFill>
                  <p:spPr bwMode="auto">
                    <a:xfrm>
                      <a:off x="703" y="2924"/>
                      <a:ext cx="14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948" name="Rectangle 114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03" y="2924"/>
                      <a:ext cx="14" cy="30"/>
                    </a:xfrm>
                    <a:prstGeom prst="rect">
                      <a:avLst/>
                    </a:prstGeom>
                    <a:solidFill>
                      <a:srgbClr val="0059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949" name="Rectangle 114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17" y="2924"/>
                      <a:ext cx="23" cy="30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950" name="Picture 1147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57"/>
                    <a:srcRect/>
                    <a:stretch>
                      <a:fillRect/>
                    </a:stretch>
                  </p:blipFill>
                  <p:spPr bwMode="auto">
                    <a:xfrm>
                      <a:off x="717" y="2924"/>
                      <a:ext cx="23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951" name="Rectangle 11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17" y="2924"/>
                      <a:ext cx="23" cy="30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952" name="Rectangle 114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40" y="2924"/>
                      <a:ext cx="10" cy="30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953" name="Picture 1150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58"/>
                    <a:srcRect/>
                    <a:stretch>
                      <a:fillRect/>
                    </a:stretch>
                  </p:blipFill>
                  <p:spPr bwMode="auto">
                    <a:xfrm>
                      <a:off x="740" y="2924"/>
                      <a:ext cx="10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954" name="Rectangle 115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40" y="2924"/>
                      <a:ext cx="10" cy="30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955" name="Rectangle 115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50" y="2924"/>
                      <a:ext cx="9" cy="30"/>
                    </a:xfrm>
                    <a:prstGeom prst="rect">
                      <a:avLst/>
                    </a:prstGeom>
                    <a:solidFill>
                      <a:srgbClr val="004D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956" name="Picture 1153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59"/>
                    <a:srcRect/>
                    <a:stretch>
                      <a:fillRect/>
                    </a:stretch>
                  </p:blipFill>
                  <p:spPr bwMode="auto">
                    <a:xfrm>
                      <a:off x="750" y="2924"/>
                      <a:ext cx="9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957" name="Rectangle 115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50" y="2924"/>
                      <a:ext cx="9" cy="30"/>
                    </a:xfrm>
                    <a:prstGeom prst="rect">
                      <a:avLst/>
                    </a:prstGeom>
                    <a:solidFill>
                      <a:srgbClr val="004D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958" name="Rectangle 115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59" y="2924"/>
                      <a:ext cx="14" cy="30"/>
                    </a:xfrm>
                    <a:prstGeom prst="rect">
                      <a:avLst/>
                    </a:prstGeom>
                    <a:solidFill>
                      <a:srgbClr val="0055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959" name="Picture 1156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60"/>
                    <a:srcRect/>
                    <a:stretch>
                      <a:fillRect/>
                    </a:stretch>
                  </p:blipFill>
                  <p:spPr bwMode="auto">
                    <a:xfrm>
                      <a:off x="759" y="2924"/>
                      <a:ext cx="14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960" name="Rectangle 11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59" y="2924"/>
                      <a:ext cx="14" cy="30"/>
                    </a:xfrm>
                    <a:prstGeom prst="rect">
                      <a:avLst/>
                    </a:prstGeom>
                    <a:solidFill>
                      <a:srgbClr val="0055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961" name="Rectangle 11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73" y="2924"/>
                      <a:ext cx="23" cy="30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962" name="Picture 1159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61"/>
                    <a:srcRect/>
                    <a:stretch>
                      <a:fillRect/>
                    </a:stretch>
                  </p:blipFill>
                  <p:spPr bwMode="auto">
                    <a:xfrm>
                      <a:off x="773" y="2924"/>
                      <a:ext cx="23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963" name="Rectangle 116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73" y="2924"/>
                      <a:ext cx="23" cy="30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964" name="Rectangle 11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96" y="2924"/>
                      <a:ext cx="10" cy="30"/>
                    </a:xfrm>
                    <a:prstGeom prst="rect">
                      <a:avLst/>
                    </a:prstGeom>
                    <a:solidFill>
                      <a:srgbClr val="004E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965" name="Picture 1162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62"/>
                    <a:srcRect/>
                    <a:stretch>
                      <a:fillRect/>
                    </a:stretch>
                  </p:blipFill>
                  <p:spPr bwMode="auto">
                    <a:xfrm>
                      <a:off x="796" y="2924"/>
                      <a:ext cx="10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966" name="Rectangle 116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96" y="2924"/>
                      <a:ext cx="10" cy="30"/>
                    </a:xfrm>
                    <a:prstGeom prst="rect">
                      <a:avLst/>
                    </a:prstGeom>
                    <a:solidFill>
                      <a:srgbClr val="004E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967" name="Rectangle 116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06" y="2924"/>
                      <a:ext cx="13" cy="30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968" name="Picture 1165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63"/>
                    <a:srcRect/>
                    <a:stretch>
                      <a:fillRect/>
                    </a:stretch>
                  </p:blipFill>
                  <p:spPr bwMode="auto">
                    <a:xfrm>
                      <a:off x="806" y="2924"/>
                      <a:ext cx="13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969" name="Rectangle 116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06" y="2924"/>
                      <a:ext cx="13" cy="30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970" name="Rectangle 116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19" y="2924"/>
                      <a:ext cx="10" cy="30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971" name="Picture 1168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64"/>
                    <a:srcRect/>
                    <a:stretch>
                      <a:fillRect/>
                    </a:stretch>
                  </p:blipFill>
                  <p:spPr bwMode="auto">
                    <a:xfrm>
                      <a:off x="819" y="2924"/>
                      <a:ext cx="10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972" name="Rectangle 116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19" y="2924"/>
                      <a:ext cx="10" cy="30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973" name="Rectangle 117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29" y="2924"/>
                      <a:ext cx="10" cy="30"/>
                    </a:xfrm>
                    <a:prstGeom prst="rect">
                      <a:avLst/>
                    </a:prstGeom>
                    <a:solidFill>
                      <a:srgbClr val="004F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974" name="Picture 1171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65"/>
                    <a:srcRect/>
                    <a:stretch>
                      <a:fillRect/>
                    </a:stretch>
                  </p:blipFill>
                  <p:spPr bwMode="auto">
                    <a:xfrm>
                      <a:off x="829" y="2924"/>
                      <a:ext cx="10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975" name="Rectangle 117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29" y="2924"/>
                      <a:ext cx="10" cy="30"/>
                    </a:xfrm>
                    <a:prstGeom prst="rect">
                      <a:avLst/>
                    </a:prstGeom>
                    <a:solidFill>
                      <a:srgbClr val="004F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976" name="Rectangle 117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39" y="2924"/>
                      <a:ext cx="13" cy="30"/>
                    </a:xfrm>
                    <a:prstGeom prst="rect">
                      <a:avLst/>
                    </a:prstGeom>
                    <a:solidFill>
                      <a:srgbClr val="0055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977" name="Picture 1174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66"/>
                    <a:srcRect/>
                    <a:stretch>
                      <a:fillRect/>
                    </a:stretch>
                  </p:blipFill>
                  <p:spPr bwMode="auto">
                    <a:xfrm>
                      <a:off x="839" y="2924"/>
                      <a:ext cx="13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978" name="Rectangle 117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39" y="2924"/>
                      <a:ext cx="13" cy="30"/>
                    </a:xfrm>
                    <a:prstGeom prst="rect">
                      <a:avLst/>
                    </a:prstGeom>
                    <a:solidFill>
                      <a:srgbClr val="0055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979" name="Rectangle 117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52" y="2924"/>
                      <a:ext cx="23" cy="30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980" name="Picture 1177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67"/>
                    <a:srcRect/>
                    <a:stretch>
                      <a:fillRect/>
                    </a:stretch>
                  </p:blipFill>
                  <p:spPr bwMode="auto">
                    <a:xfrm>
                      <a:off x="852" y="2924"/>
                      <a:ext cx="23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981" name="Rectangle 117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52" y="2924"/>
                      <a:ext cx="23" cy="30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982" name="Rectangle 117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75" y="2924"/>
                      <a:ext cx="10" cy="30"/>
                    </a:xfrm>
                    <a:prstGeom prst="rect">
                      <a:avLst/>
                    </a:prstGeom>
                    <a:solidFill>
                      <a:srgbClr val="004F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983" name="Picture 1180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68"/>
                    <a:srcRect/>
                    <a:stretch>
                      <a:fillRect/>
                    </a:stretch>
                  </p:blipFill>
                  <p:spPr bwMode="auto">
                    <a:xfrm>
                      <a:off x="875" y="2924"/>
                      <a:ext cx="10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984" name="Rectangle 118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75" y="2924"/>
                      <a:ext cx="10" cy="30"/>
                    </a:xfrm>
                    <a:prstGeom prst="rect">
                      <a:avLst/>
                    </a:prstGeom>
                    <a:solidFill>
                      <a:srgbClr val="004F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985" name="Rectangle 118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85" y="2924"/>
                      <a:ext cx="13" cy="30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986" name="Picture 1183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69"/>
                    <a:srcRect/>
                    <a:stretch>
                      <a:fillRect/>
                    </a:stretch>
                  </p:blipFill>
                  <p:spPr bwMode="auto">
                    <a:xfrm>
                      <a:off x="885" y="2924"/>
                      <a:ext cx="13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987" name="Rectangle 118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85" y="2924"/>
                      <a:ext cx="13" cy="30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988" name="Rectangle 118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98" y="2924"/>
                      <a:ext cx="10" cy="30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989" name="Picture 1186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70"/>
                    <a:srcRect/>
                    <a:stretch>
                      <a:fillRect/>
                    </a:stretch>
                  </p:blipFill>
                  <p:spPr bwMode="auto">
                    <a:xfrm>
                      <a:off x="898" y="2924"/>
                      <a:ext cx="10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990" name="Rectangle 118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98" y="2924"/>
                      <a:ext cx="10" cy="30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991" name="Rectangle 118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08" y="2924"/>
                      <a:ext cx="10" cy="30"/>
                    </a:xfrm>
                    <a:prstGeom prst="rect">
                      <a:avLst/>
                    </a:prstGeom>
                    <a:solidFill>
                      <a:srgbClr val="0050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992" name="Picture 1189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71"/>
                    <a:srcRect/>
                    <a:stretch>
                      <a:fillRect/>
                    </a:stretch>
                  </p:blipFill>
                  <p:spPr bwMode="auto">
                    <a:xfrm>
                      <a:off x="908" y="2924"/>
                      <a:ext cx="10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993" name="Rectangle 11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08" y="2924"/>
                      <a:ext cx="10" cy="30"/>
                    </a:xfrm>
                    <a:prstGeom prst="rect">
                      <a:avLst/>
                    </a:prstGeom>
                    <a:solidFill>
                      <a:srgbClr val="0050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994" name="Rectangle 119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18" y="2924"/>
                      <a:ext cx="13" cy="30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995" name="Picture 1192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72"/>
                    <a:srcRect/>
                    <a:stretch>
                      <a:fillRect/>
                    </a:stretch>
                  </p:blipFill>
                  <p:spPr bwMode="auto">
                    <a:xfrm>
                      <a:off x="918" y="2924"/>
                      <a:ext cx="13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996" name="Rectangle 119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18" y="2924"/>
                      <a:ext cx="13" cy="30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997" name="Rectangle 119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31" y="2924"/>
                      <a:ext cx="10" cy="30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998" name="Picture 1195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73"/>
                    <a:srcRect/>
                    <a:stretch>
                      <a:fillRect/>
                    </a:stretch>
                  </p:blipFill>
                  <p:spPr bwMode="auto">
                    <a:xfrm>
                      <a:off x="931" y="2924"/>
                      <a:ext cx="10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999" name="Rectangle 119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31" y="2924"/>
                      <a:ext cx="10" cy="30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000" name="Rectangle 119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41" y="2924"/>
                      <a:ext cx="13" cy="30"/>
                    </a:xfrm>
                    <a:prstGeom prst="rect">
                      <a:avLst/>
                    </a:prstGeom>
                    <a:solidFill>
                      <a:srgbClr val="0050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001" name="Picture 1198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74"/>
                    <a:srcRect/>
                    <a:stretch>
                      <a:fillRect/>
                    </a:stretch>
                  </p:blipFill>
                  <p:spPr bwMode="auto">
                    <a:xfrm>
                      <a:off x="941" y="2924"/>
                      <a:ext cx="13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002" name="Rectangle 119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41" y="2924"/>
                      <a:ext cx="13" cy="30"/>
                    </a:xfrm>
                    <a:prstGeom prst="rect">
                      <a:avLst/>
                    </a:prstGeom>
                    <a:solidFill>
                      <a:srgbClr val="0050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003" name="Rectangle 120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54" y="2924"/>
                      <a:ext cx="10" cy="30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004" name="Picture 1201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75"/>
                    <a:srcRect/>
                    <a:stretch>
                      <a:fillRect/>
                    </a:stretch>
                  </p:blipFill>
                  <p:spPr bwMode="auto">
                    <a:xfrm>
                      <a:off x="954" y="2924"/>
                      <a:ext cx="10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005" name="Rectangle 120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54" y="2924"/>
                      <a:ext cx="10" cy="30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006" name="Rectangle 120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64" y="2924"/>
                      <a:ext cx="10" cy="30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007" name="Picture 1204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76"/>
                    <a:srcRect/>
                    <a:stretch>
                      <a:fillRect/>
                    </a:stretch>
                  </p:blipFill>
                  <p:spPr bwMode="auto">
                    <a:xfrm>
                      <a:off x="964" y="2924"/>
                      <a:ext cx="10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008" name="Rectangle 120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64" y="2924"/>
                      <a:ext cx="10" cy="30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009" name="Rectangle 120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74" y="2924"/>
                      <a:ext cx="3" cy="30"/>
                    </a:xfrm>
                    <a:prstGeom prst="rect">
                      <a:avLst/>
                    </a:prstGeom>
                    <a:solidFill>
                      <a:srgbClr val="0057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010" name="Picture 1207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77"/>
                    <a:srcRect/>
                    <a:stretch>
                      <a:fillRect/>
                    </a:stretch>
                  </p:blipFill>
                  <p:spPr bwMode="auto">
                    <a:xfrm>
                      <a:off x="974" y="2924"/>
                      <a:ext cx="3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011" name="Rectangle 120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74" y="2924"/>
                      <a:ext cx="3" cy="30"/>
                    </a:xfrm>
                    <a:prstGeom prst="rect">
                      <a:avLst/>
                    </a:prstGeom>
                    <a:solidFill>
                      <a:srgbClr val="0057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012" name="Rectangle 120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77" y="2924"/>
                      <a:ext cx="20" cy="30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013" name="Picture 1210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78"/>
                    <a:srcRect/>
                    <a:stretch>
                      <a:fillRect/>
                    </a:stretch>
                  </p:blipFill>
                  <p:spPr bwMode="auto">
                    <a:xfrm>
                      <a:off x="977" y="2924"/>
                      <a:ext cx="20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014" name="Rectangle 12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77" y="2924"/>
                      <a:ext cx="20" cy="30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015" name="Rectangle 12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97" y="2924"/>
                      <a:ext cx="13" cy="30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016" name="Picture 1213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79"/>
                    <a:srcRect/>
                    <a:stretch>
                      <a:fillRect/>
                    </a:stretch>
                  </p:blipFill>
                  <p:spPr bwMode="auto">
                    <a:xfrm>
                      <a:off x="997" y="2924"/>
                      <a:ext cx="13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017" name="Rectangle 121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97" y="2924"/>
                      <a:ext cx="13" cy="30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018" name="Rectangle 12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10" y="2924"/>
                      <a:ext cx="24" cy="30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019" name="Picture 1216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80"/>
                    <a:srcRect/>
                    <a:stretch>
                      <a:fillRect/>
                    </a:stretch>
                  </p:blipFill>
                  <p:spPr bwMode="auto">
                    <a:xfrm>
                      <a:off x="1010" y="2924"/>
                      <a:ext cx="24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020" name="Rectangle 12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10" y="2924"/>
                      <a:ext cx="24" cy="30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021" name="Rectangle 12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34" y="2924"/>
                      <a:ext cx="9" cy="30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022" name="Picture 1219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81"/>
                    <a:srcRect/>
                    <a:stretch>
                      <a:fillRect/>
                    </a:stretch>
                  </p:blipFill>
                  <p:spPr bwMode="auto">
                    <a:xfrm>
                      <a:off x="1034" y="2924"/>
                      <a:ext cx="9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023" name="Rectangle 122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34" y="2924"/>
                      <a:ext cx="9" cy="30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024" name="Rectangle 122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43" y="2924"/>
                      <a:ext cx="10" cy="30"/>
                    </a:xfrm>
                    <a:prstGeom prst="rect">
                      <a:avLst/>
                    </a:prstGeom>
                    <a:solidFill>
                      <a:srgbClr val="0055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025" name="Picture 1222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82"/>
                    <a:srcRect/>
                    <a:stretch>
                      <a:fillRect/>
                    </a:stretch>
                  </p:blipFill>
                  <p:spPr bwMode="auto">
                    <a:xfrm>
                      <a:off x="1043" y="2924"/>
                      <a:ext cx="10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026" name="Rectangle 122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43" y="2924"/>
                      <a:ext cx="10" cy="30"/>
                    </a:xfrm>
                    <a:prstGeom prst="rect">
                      <a:avLst/>
                    </a:prstGeom>
                    <a:solidFill>
                      <a:srgbClr val="0055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027" name="Rectangle 122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53" y="2924"/>
                      <a:ext cx="4" cy="30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028" name="Picture 1225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83"/>
                    <a:srcRect/>
                    <a:stretch>
                      <a:fillRect/>
                    </a:stretch>
                  </p:blipFill>
                  <p:spPr bwMode="auto">
                    <a:xfrm>
                      <a:off x="1053" y="2924"/>
                      <a:ext cx="4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029" name="Rectangle 122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53" y="2924"/>
                      <a:ext cx="4" cy="30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030" name="Rectangle 122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57" y="2924"/>
                      <a:ext cx="10" cy="30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031" name="Picture 1228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84"/>
                    <a:srcRect/>
                    <a:stretch>
                      <a:fillRect/>
                    </a:stretch>
                  </p:blipFill>
                  <p:spPr bwMode="auto">
                    <a:xfrm>
                      <a:off x="1057" y="2924"/>
                      <a:ext cx="10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032" name="Rectangle 122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57" y="2924"/>
                      <a:ext cx="10" cy="30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033" name="Rectangle 12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67" y="2924"/>
                      <a:ext cx="9" cy="30"/>
                    </a:xfrm>
                    <a:prstGeom prst="rect">
                      <a:avLst/>
                    </a:prstGeom>
                    <a:solidFill>
                      <a:srgbClr val="0055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034" name="Picture 1231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85"/>
                    <a:srcRect/>
                    <a:stretch>
                      <a:fillRect/>
                    </a:stretch>
                  </p:blipFill>
                  <p:spPr bwMode="auto">
                    <a:xfrm>
                      <a:off x="1067" y="2924"/>
                      <a:ext cx="9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035" name="Rectangle 12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67" y="2924"/>
                      <a:ext cx="9" cy="30"/>
                    </a:xfrm>
                    <a:prstGeom prst="rect">
                      <a:avLst/>
                    </a:prstGeom>
                    <a:solidFill>
                      <a:srgbClr val="0055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036" name="Rectangle 12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76" y="2924"/>
                      <a:ext cx="14" cy="30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037" name="Picture 1234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86"/>
                    <a:srcRect/>
                    <a:stretch>
                      <a:fillRect/>
                    </a:stretch>
                  </p:blipFill>
                  <p:spPr bwMode="auto">
                    <a:xfrm>
                      <a:off x="1076" y="2924"/>
                      <a:ext cx="14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038" name="Rectangle 123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76" y="2924"/>
                      <a:ext cx="14" cy="30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039" name="Rectangle 123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90" y="2924"/>
                      <a:ext cx="10" cy="30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040" name="Picture 1237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87"/>
                    <a:srcRect/>
                    <a:stretch>
                      <a:fillRect/>
                    </a:stretch>
                  </p:blipFill>
                  <p:spPr bwMode="auto">
                    <a:xfrm>
                      <a:off x="1090" y="2924"/>
                      <a:ext cx="10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041" name="Rectangle 123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90" y="2924"/>
                      <a:ext cx="10" cy="30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042" name="Rectangle 12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00" y="2924"/>
                      <a:ext cx="13" cy="30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043" name="Picture 1240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88"/>
                    <a:srcRect/>
                    <a:stretch>
                      <a:fillRect/>
                    </a:stretch>
                  </p:blipFill>
                  <p:spPr bwMode="auto">
                    <a:xfrm>
                      <a:off x="1100" y="2924"/>
                      <a:ext cx="13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044" name="Rectangle 124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00" y="2924"/>
                      <a:ext cx="13" cy="30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045" name="Rectangle 12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13" y="2924"/>
                      <a:ext cx="10" cy="30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046" name="Picture 1243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89"/>
                    <a:srcRect/>
                    <a:stretch>
                      <a:fillRect/>
                    </a:stretch>
                  </p:blipFill>
                  <p:spPr bwMode="auto">
                    <a:xfrm>
                      <a:off x="1113" y="2924"/>
                      <a:ext cx="10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047" name="Rectangle 124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13" y="2924"/>
                      <a:ext cx="10" cy="30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048" name="Rectangle 124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23" y="2924"/>
                      <a:ext cx="19" cy="30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049" name="Picture 1246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90"/>
                    <a:srcRect/>
                    <a:stretch>
                      <a:fillRect/>
                    </a:stretch>
                  </p:blipFill>
                  <p:spPr bwMode="auto">
                    <a:xfrm>
                      <a:off x="1123" y="2924"/>
                      <a:ext cx="19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050" name="Rectangle 124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23" y="2924"/>
                      <a:ext cx="19" cy="30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051" name="Rectangle 12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42" y="2924"/>
                      <a:ext cx="4" cy="30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052" name="Picture 1249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91"/>
                    <a:srcRect/>
                    <a:stretch>
                      <a:fillRect/>
                    </a:stretch>
                  </p:blipFill>
                  <p:spPr bwMode="auto">
                    <a:xfrm>
                      <a:off x="1142" y="2924"/>
                      <a:ext cx="4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053" name="Rectangle 125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42" y="2924"/>
                      <a:ext cx="4" cy="30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054" name="Rectangle 125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46" y="2924"/>
                      <a:ext cx="10" cy="30"/>
                    </a:xfrm>
                    <a:prstGeom prst="rect">
                      <a:avLst/>
                    </a:prstGeom>
                    <a:solidFill>
                      <a:srgbClr val="0056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055" name="Picture 1252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92"/>
                    <a:srcRect/>
                    <a:stretch>
                      <a:fillRect/>
                    </a:stretch>
                  </p:blipFill>
                  <p:spPr bwMode="auto">
                    <a:xfrm>
                      <a:off x="1146" y="2924"/>
                      <a:ext cx="10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056" name="Rectangle 12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46" y="2924"/>
                      <a:ext cx="10" cy="30"/>
                    </a:xfrm>
                    <a:prstGeom prst="rect">
                      <a:avLst/>
                    </a:prstGeom>
                    <a:solidFill>
                      <a:srgbClr val="0056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057" name="Rectangle 125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56" y="2924"/>
                      <a:ext cx="19" cy="30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058" name="Picture 1255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93"/>
                    <a:srcRect/>
                    <a:stretch>
                      <a:fillRect/>
                    </a:stretch>
                  </p:blipFill>
                  <p:spPr bwMode="auto">
                    <a:xfrm>
                      <a:off x="1156" y="2924"/>
                      <a:ext cx="19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059" name="Rectangle 12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56" y="2924"/>
                      <a:ext cx="19" cy="30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060" name="Rectangle 12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75" y="2924"/>
                      <a:ext cx="4" cy="30"/>
                    </a:xfrm>
                    <a:prstGeom prst="rect">
                      <a:avLst/>
                    </a:prstGeom>
                    <a:solidFill>
                      <a:srgbClr val="0050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061" name="Picture 1258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94"/>
                    <a:srcRect/>
                    <a:stretch>
                      <a:fillRect/>
                    </a:stretch>
                  </p:blipFill>
                  <p:spPr bwMode="auto">
                    <a:xfrm>
                      <a:off x="1175" y="2924"/>
                      <a:ext cx="4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062" name="Rectangle 125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75" y="2924"/>
                      <a:ext cx="4" cy="30"/>
                    </a:xfrm>
                    <a:prstGeom prst="rect">
                      <a:avLst/>
                    </a:prstGeom>
                    <a:solidFill>
                      <a:srgbClr val="0050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063" name="Rectangle 126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79" y="2924"/>
                      <a:ext cx="13" cy="30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064" name="Picture 1261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95"/>
                    <a:srcRect/>
                    <a:stretch>
                      <a:fillRect/>
                    </a:stretch>
                  </p:blipFill>
                  <p:spPr bwMode="auto">
                    <a:xfrm>
                      <a:off x="1179" y="2924"/>
                      <a:ext cx="13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065" name="Rectangle 126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79" y="2924"/>
                      <a:ext cx="13" cy="30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066" name="Rectangle 126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92" y="2924"/>
                      <a:ext cx="20" cy="30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067" name="Picture 1264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96"/>
                    <a:srcRect/>
                    <a:stretch>
                      <a:fillRect/>
                    </a:stretch>
                  </p:blipFill>
                  <p:spPr bwMode="auto">
                    <a:xfrm>
                      <a:off x="1192" y="2924"/>
                      <a:ext cx="20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068" name="Rectangle 126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92" y="2924"/>
                      <a:ext cx="20" cy="30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069" name="Rectangle 126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12" y="2924"/>
                      <a:ext cx="13" cy="30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070" name="Picture 1267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97"/>
                    <a:srcRect/>
                    <a:stretch>
                      <a:fillRect/>
                    </a:stretch>
                  </p:blipFill>
                  <p:spPr bwMode="auto">
                    <a:xfrm>
                      <a:off x="1212" y="2924"/>
                      <a:ext cx="13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071" name="Rectangle 126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12" y="2924"/>
                      <a:ext cx="13" cy="30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072" name="Rectangle 126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25" y="2924"/>
                      <a:ext cx="10" cy="30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073" name="Picture 1270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98"/>
                    <a:srcRect/>
                    <a:stretch>
                      <a:fillRect/>
                    </a:stretch>
                  </p:blipFill>
                  <p:spPr bwMode="auto">
                    <a:xfrm>
                      <a:off x="1225" y="2924"/>
                      <a:ext cx="10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074" name="Rectangle 127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25" y="2924"/>
                      <a:ext cx="10" cy="30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075" name="Rectangle 127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35" y="2924"/>
                      <a:ext cx="13" cy="30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076" name="Picture 1273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99"/>
                    <a:srcRect/>
                    <a:stretch>
                      <a:fillRect/>
                    </a:stretch>
                  </p:blipFill>
                  <p:spPr bwMode="auto">
                    <a:xfrm>
                      <a:off x="1235" y="2924"/>
                      <a:ext cx="13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077" name="Rectangle 127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35" y="2924"/>
                      <a:ext cx="13" cy="30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078" name="Rectangle 127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48" y="2924"/>
                      <a:ext cx="10" cy="30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079" name="Picture 1276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00"/>
                    <a:srcRect/>
                    <a:stretch>
                      <a:fillRect/>
                    </a:stretch>
                  </p:blipFill>
                  <p:spPr bwMode="auto">
                    <a:xfrm>
                      <a:off x="1248" y="2924"/>
                      <a:ext cx="10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080" name="Rectangle 127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48" y="2924"/>
                      <a:ext cx="10" cy="30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081" name="Rectangle 127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58" y="2924"/>
                      <a:ext cx="13" cy="30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082" name="Picture 1279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01"/>
                    <a:srcRect/>
                    <a:stretch>
                      <a:fillRect/>
                    </a:stretch>
                  </p:blipFill>
                  <p:spPr bwMode="auto">
                    <a:xfrm>
                      <a:off x="1258" y="2924"/>
                      <a:ext cx="13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083" name="Rectangle 128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58" y="2924"/>
                      <a:ext cx="13" cy="30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084" name="Rectangle 128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71" y="2924"/>
                      <a:ext cx="10" cy="30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085" name="Picture 1282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02"/>
                    <a:srcRect/>
                    <a:stretch>
                      <a:fillRect/>
                    </a:stretch>
                  </p:blipFill>
                  <p:spPr bwMode="auto">
                    <a:xfrm>
                      <a:off x="1271" y="2924"/>
                      <a:ext cx="10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086" name="Rectangle 128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71" y="2924"/>
                      <a:ext cx="10" cy="30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087" name="Rectangle 128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81" y="2924"/>
                      <a:ext cx="13" cy="30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088" name="Picture 1285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03"/>
                    <a:srcRect/>
                    <a:stretch>
                      <a:fillRect/>
                    </a:stretch>
                  </p:blipFill>
                  <p:spPr bwMode="auto">
                    <a:xfrm>
                      <a:off x="1281" y="2924"/>
                      <a:ext cx="13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5089" name="Rectangle 128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81" y="2924"/>
                      <a:ext cx="13" cy="30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5090" name="Rectangle 128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4" y="2924"/>
                      <a:ext cx="10" cy="30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5091" name="Picture 1288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04"/>
                    <a:srcRect/>
                    <a:stretch>
                      <a:fillRect/>
                    </a:stretch>
                  </p:blipFill>
                  <p:spPr bwMode="auto">
                    <a:xfrm>
                      <a:off x="1294" y="2924"/>
                      <a:ext cx="10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</p:grpSp>
              <p:grpSp>
                <p:nvGrpSpPr>
                  <p:cNvPr id="17" name="Group 1490"/>
                  <p:cNvGrpSpPr>
                    <a:grpSpLocks/>
                  </p:cNvGrpSpPr>
                  <p:nvPr/>
                </p:nvGrpSpPr>
                <p:grpSpPr bwMode="auto">
                  <a:xfrm>
                    <a:off x="1294" y="2924"/>
                    <a:ext cx="895" cy="30"/>
                    <a:chOff x="1294" y="2924"/>
                    <a:chExt cx="895" cy="30"/>
                  </a:xfrm>
                </p:grpSpPr>
                <p:sp>
                  <p:nvSpPr>
                    <p:cNvPr id="4692" name="Rectangle 12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4" y="2924"/>
                      <a:ext cx="10" cy="30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693" name="Rectangle 129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04" y="2924"/>
                      <a:ext cx="13" cy="30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694" name="Picture 1292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05"/>
                    <a:srcRect/>
                    <a:stretch>
                      <a:fillRect/>
                    </a:stretch>
                  </p:blipFill>
                  <p:spPr bwMode="auto">
                    <a:xfrm>
                      <a:off x="1304" y="2924"/>
                      <a:ext cx="13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695" name="Rectangle 129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04" y="2924"/>
                      <a:ext cx="13" cy="30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696" name="Rectangle 129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17" y="2924"/>
                      <a:ext cx="10" cy="30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697" name="Picture 1295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06"/>
                    <a:srcRect/>
                    <a:stretch>
                      <a:fillRect/>
                    </a:stretch>
                  </p:blipFill>
                  <p:spPr bwMode="auto">
                    <a:xfrm>
                      <a:off x="1317" y="2924"/>
                      <a:ext cx="10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698" name="Rectangle 129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17" y="2924"/>
                      <a:ext cx="10" cy="30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699" name="Rectangle 129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27" y="2924"/>
                      <a:ext cx="14" cy="30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700" name="Picture 1298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07"/>
                    <a:srcRect/>
                    <a:stretch>
                      <a:fillRect/>
                    </a:stretch>
                  </p:blipFill>
                  <p:spPr bwMode="auto">
                    <a:xfrm>
                      <a:off x="1327" y="2924"/>
                      <a:ext cx="14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701" name="Rectangle 129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27" y="2924"/>
                      <a:ext cx="14" cy="30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702" name="Rectangle 130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41" y="2924"/>
                      <a:ext cx="9" cy="30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703" name="Picture 1301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08"/>
                    <a:srcRect/>
                    <a:stretch>
                      <a:fillRect/>
                    </a:stretch>
                  </p:blipFill>
                  <p:spPr bwMode="auto">
                    <a:xfrm>
                      <a:off x="1341" y="2924"/>
                      <a:ext cx="9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704" name="Rectangle 130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41" y="2924"/>
                      <a:ext cx="9" cy="30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705" name="Rectangle 130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50" y="2924"/>
                      <a:ext cx="14" cy="30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706" name="Picture 1304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09"/>
                    <a:srcRect/>
                    <a:stretch>
                      <a:fillRect/>
                    </a:stretch>
                  </p:blipFill>
                  <p:spPr bwMode="auto">
                    <a:xfrm>
                      <a:off x="1350" y="2924"/>
                      <a:ext cx="14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707" name="Rectangle 130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50" y="2924"/>
                      <a:ext cx="14" cy="30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708" name="Rectangle 130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64" y="2924"/>
                      <a:ext cx="6" cy="30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709" name="Picture 1307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10"/>
                    <a:srcRect/>
                    <a:stretch>
                      <a:fillRect/>
                    </a:stretch>
                  </p:blipFill>
                  <p:spPr bwMode="auto">
                    <a:xfrm>
                      <a:off x="1364" y="2924"/>
                      <a:ext cx="6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710" name="Rectangle 130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64" y="2924"/>
                      <a:ext cx="6" cy="30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711" name="Rectangle 130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70" y="2924"/>
                      <a:ext cx="17" cy="30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712" name="Picture 1310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11"/>
                    <a:srcRect/>
                    <a:stretch>
                      <a:fillRect/>
                    </a:stretch>
                  </p:blipFill>
                  <p:spPr bwMode="auto">
                    <a:xfrm>
                      <a:off x="1370" y="2924"/>
                      <a:ext cx="17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713" name="Rectangle 13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70" y="2924"/>
                      <a:ext cx="17" cy="30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714" name="Rectangle 13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87" y="2924"/>
                      <a:ext cx="6" cy="30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715" name="Picture 1313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12"/>
                    <a:srcRect/>
                    <a:stretch>
                      <a:fillRect/>
                    </a:stretch>
                  </p:blipFill>
                  <p:spPr bwMode="auto">
                    <a:xfrm>
                      <a:off x="1387" y="2924"/>
                      <a:ext cx="6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716" name="Rectangle 131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87" y="2924"/>
                      <a:ext cx="6" cy="30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717" name="Rectangle 13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93" y="2924"/>
                      <a:ext cx="14" cy="30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718" name="Picture 1316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13"/>
                    <a:srcRect/>
                    <a:stretch>
                      <a:fillRect/>
                    </a:stretch>
                  </p:blipFill>
                  <p:spPr bwMode="auto">
                    <a:xfrm>
                      <a:off x="1393" y="2924"/>
                      <a:ext cx="14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719" name="Rectangle 13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93" y="2924"/>
                      <a:ext cx="14" cy="30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720" name="Rectangle 13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07" y="2924"/>
                      <a:ext cx="10" cy="30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721" name="Picture 1319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14"/>
                    <a:srcRect/>
                    <a:stretch>
                      <a:fillRect/>
                    </a:stretch>
                  </p:blipFill>
                  <p:spPr bwMode="auto">
                    <a:xfrm>
                      <a:off x="1407" y="2924"/>
                      <a:ext cx="10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722" name="Rectangle 132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07" y="2924"/>
                      <a:ext cx="10" cy="30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723" name="Rectangle 132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17" y="2924"/>
                      <a:ext cx="13" cy="30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724" name="Picture 1322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15"/>
                    <a:srcRect/>
                    <a:stretch>
                      <a:fillRect/>
                    </a:stretch>
                  </p:blipFill>
                  <p:spPr bwMode="auto">
                    <a:xfrm>
                      <a:off x="1417" y="2924"/>
                      <a:ext cx="13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725" name="Rectangle 132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17" y="2924"/>
                      <a:ext cx="13" cy="30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726" name="Rectangle 132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30" y="2924"/>
                      <a:ext cx="10" cy="30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727" name="Picture 1325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16"/>
                    <a:srcRect/>
                    <a:stretch>
                      <a:fillRect/>
                    </a:stretch>
                  </p:blipFill>
                  <p:spPr bwMode="auto">
                    <a:xfrm>
                      <a:off x="1430" y="2924"/>
                      <a:ext cx="10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728" name="Rectangle 132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30" y="2924"/>
                      <a:ext cx="10" cy="30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729" name="Rectangle 132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40" y="2924"/>
                      <a:ext cx="10" cy="30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730" name="Picture 1328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17"/>
                    <a:srcRect/>
                    <a:stretch>
                      <a:fillRect/>
                    </a:stretch>
                  </p:blipFill>
                  <p:spPr bwMode="auto">
                    <a:xfrm>
                      <a:off x="1440" y="2924"/>
                      <a:ext cx="10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731" name="Rectangle 132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40" y="2924"/>
                      <a:ext cx="10" cy="30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732" name="Rectangle 13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50" y="2924"/>
                      <a:ext cx="13" cy="30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733" name="Picture 1331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18"/>
                    <a:srcRect/>
                    <a:stretch>
                      <a:fillRect/>
                    </a:stretch>
                  </p:blipFill>
                  <p:spPr bwMode="auto">
                    <a:xfrm>
                      <a:off x="1450" y="2924"/>
                      <a:ext cx="13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734" name="Rectangle 13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50" y="2924"/>
                      <a:ext cx="13" cy="30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735" name="Rectangle 13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63" y="2924"/>
                      <a:ext cx="10" cy="30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736" name="Picture 1334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19"/>
                    <a:srcRect/>
                    <a:stretch>
                      <a:fillRect/>
                    </a:stretch>
                  </p:blipFill>
                  <p:spPr bwMode="auto">
                    <a:xfrm>
                      <a:off x="1463" y="2924"/>
                      <a:ext cx="10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737" name="Rectangle 133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63" y="2924"/>
                      <a:ext cx="10" cy="30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738" name="Rectangle 133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73" y="2924"/>
                      <a:ext cx="13" cy="30"/>
                    </a:xfrm>
                    <a:prstGeom prst="rect">
                      <a:avLst/>
                    </a:prstGeom>
                    <a:solidFill>
                      <a:srgbClr val="0055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739" name="Picture 1337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20"/>
                    <a:srcRect/>
                    <a:stretch>
                      <a:fillRect/>
                    </a:stretch>
                  </p:blipFill>
                  <p:spPr bwMode="auto">
                    <a:xfrm>
                      <a:off x="1473" y="2924"/>
                      <a:ext cx="13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740" name="Rectangle 133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73" y="2924"/>
                      <a:ext cx="13" cy="30"/>
                    </a:xfrm>
                    <a:prstGeom prst="rect">
                      <a:avLst/>
                    </a:prstGeom>
                    <a:solidFill>
                      <a:srgbClr val="0055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741" name="Rectangle 13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86" y="2924"/>
                      <a:ext cx="13" cy="30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742" name="Picture 1340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21"/>
                    <a:srcRect/>
                    <a:stretch>
                      <a:fillRect/>
                    </a:stretch>
                  </p:blipFill>
                  <p:spPr bwMode="auto">
                    <a:xfrm>
                      <a:off x="1486" y="2924"/>
                      <a:ext cx="13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743" name="Rectangle 134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86" y="2924"/>
                      <a:ext cx="13" cy="30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744" name="Rectangle 13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99" y="2924"/>
                      <a:ext cx="10" cy="30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745" name="Picture 1343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22"/>
                    <a:srcRect/>
                    <a:stretch>
                      <a:fillRect/>
                    </a:stretch>
                  </p:blipFill>
                  <p:spPr bwMode="auto">
                    <a:xfrm>
                      <a:off x="1499" y="2924"/>
                      <a:ext cx="10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746" name="Rectangle 134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99" y="2924"/>
                      <a:ext cx="10" cy="30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747" name="Rectangle 134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09" y="2924"/>
                      <a:ext cx="20" cy="30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748" name="Picture 1346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23"/>
                    <a:srcRect/>
                    <a:stretch>
                      <a:fillRect/>
                    </a:stretch>
                  </p:blipFill>
                  <p:spPr bwMode="auto">
                    <a:xfrm>
                      <a:off x="1509" y="2924"/>
                      <a:ext cx="20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749" name="Rectangle 134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09" y="2924"/>
                      <a:ext cx="20" cy="30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750" name="Rectangle 13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29" y="2924"/>
                      <a:ext cx="10" cy="30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751" name="Picture 1349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24"/>
                    <a:srcRect/>
                    <a:stretch>
                      <a:fillRect/>
                    </a:stretch>
                  </p:blipFill>
                  <p:spPr bwMode="auto">
                    <a:xfrm>
                      <a:off x="1529" y="2924"/>
                      <a:ext cx="10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752" name="Rectangle 135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29" y="2924"/>
                      <a:ext cx="10" cy="30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753" name="Rectangle 135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39" y="2924"/>
                      <a:ext cx="3" cy="30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754" name="Picture 1352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25"/>
                    <a:srcRect/>
                    <a:stretch>
                      <a:fillRect/>
                    </a:stretch>
                  </p:blipFill>
                  <p:spPr bwMode="auto">
                    <a:xfrm>
                      <a:off x="1539" y="2924"/>
                      <a:ext cx="3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755" name="Rectangle 13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39" y="2924"/>
                      <a:ext cx="3" cy="30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756" name="Rectangle 135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42" y="2924"/>
                      <a:ext cx="10" cy="30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757" name="Picture 1355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26"/>
                    <a:srcRect/>
                    <a:stretch>
                      <a:fillRect/>
                    </a:stretch>
                  </p:blipFill>
                  <p:spPr bwMode="auto">
                    <a:xfrm>
                      <a:off x="1542" y="2924"/>
                      <a:ext cx="10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758" name="Rectangle 13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42" y="2924"/>
                      <a:ext cx="10" cy="30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759" name="Rectangle 13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52" y="2924"/>
                      <a:ext cx="13" cy="30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760" name="Picture 1358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27"/>
                    <a:srcRect/>
                    <a:stretch>
                      <a:fillRect/>
                    </a:stretch>
                  </p:blipFill>
                  <p:spPr bwMode="auto">
                    <a:xfrm>
                      <a:off x="1552" y="2924"/>
                      <a:ext cx="13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761" name="Rectangle 135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52" y="2924"/>
                      <a:ext cx="13" cy="30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762" name="Rectangle 136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65" y="2924"/>
                      <a:ext cx="7" cy="30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763" name="Picture 1361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28"/>
                    <a:srcRect/>
                    <a:stretch>
                      <a:fillRect/>
                    </a:stretch>
                  </p:blipFill>
                  <p:spPr bwMode="auto">
                    <a:xfrm>
                      <a:off x="1565" y="2924"/>
                      <a:ext cx="7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764" name="Rectangle 136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65" y="2924"/>
                      <a:ext cx="7" cy="30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765" name="Rectangle 136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72" y="2924"/>
                      <a:ext cx="16" cy="30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766" name="Picture 1364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29"/>
                    <a:srcRect/>
                    <a:stretch>
                      <a:fillRect/>
                    </a:stretch>
                  </p:blipFill>
                  <p:spPr bwMode="auto">
                    <a:xfrm>
                      <a:off x="1572" y="2924"/>
                      <a:ext cx="16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767" name="Rectangle 136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72" y="2924"/>
                      <a:ext cx="16" cy="30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768" name="Rectangle 136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88" y="2924"/>
                      <a:ext cx="13" cy="30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769" name="Picture 1367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30"/>
                    <a:srcRect/>
                    <a:stretch>
                      <a:fillRect/>
                    </a:stretch>
                  </p:blipFill>
                  <p:spPr bwMode="auto">
                    <a:xfrm>
                      <a:off x="1588" y="2924"/>
                      <a:ext cx="13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770" name="Rectangle 136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88" y="2924"/>
                      <a:ext cx="13" cy="30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771" name="Rectangle 136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601" y="2924"/>
                      <a:ext cx="10" cy="30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772" name="Picture 1370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31"/>
                    <a:srcRect/>
                    <a:stretch>
                      <a:fillRect/>
                    </a:stretch>
                  </p:blipFill>
                  <p:spPr bwMode="auto">
                    <a:xfrm>
                      <a:off x="1601" y="2924"/>
                      <a:ext cx="10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773" name="Rectangle 137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601" y="2924"/>
                      <a:ext cx="10" cy="30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774" name="Rectangle 137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611" y="2924"/>
                      <a:ext cx="17" cy="30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775" name="Picture 1373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32"/>
                    <a:srcRect/>
                    <a:stretch>
                      <a:fillRect/>
                    </a:stretch>
                  </p:blipFill>
                  <p:spPr bwMode="auto">
                    <a:xfrm>
                      <a:off x="1611" y="2924"/>
                      <a:ext cx="17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776" name="Rectangle 137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611" y="2924"/>
                      <a:ext cx="17" cy="30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777" name="Rectangle 137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628" y="2924"/>
                      <a:ext cx="3" cy="30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778" name="Picture 1376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33"/>
                    <a:srcRect/>
                    <a:stretch>
                      <a:fillRect/>
                    </a:stretch>
                  </p:blipFill>
                  <p:spPr bwMode="auto">
                    <a:xfrm>
                      <a:off x="1628" y="2924"/>
                      <a:ext cx="3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779" name="Rectangle 137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628" y="2924"/>
                      <a:ext cx="3" cy="30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780" name="Rectangle 137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631" y="2924"/>
                      <a:ext cx="13" cy="30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781" name="Picture 1379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34"/>
                    <a:srcRect/>
                    <a:stretch>
                      <a:fillRect/>
                    </a:stretch>
                  </p:blipFill>
                  <p:spPr bwMode="auto">
                    <a:xfrm>
                      <a:off x="1631" y="2924"/>
                      <a:ext cx="13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782" name="Rectangle 138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631" y="2924"/>
                      <a:ext cx="13" cy="30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783" name="Rectangle 138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644" y="2924"/>
                      <a:ext cx="14" cy="30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784" name="Picture 1382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35"/>
                    <a:srcRect/>
                    <a:stretch>
                      <a:fillRect/>
                    </a:stretch>
                  </p:blipFill>
                  <p:spPr bwMode="auto">
                    <a:xfrm>
                      <a:off x="1644" y="2924"/>
                      <a:ext cx="14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785" name="Rectangle 138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644" y="2924"/>
                      <a:ext cx="14" cy="30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786" name="Rectangle 138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658" y="2924"/>
                      <a:ext cx="9" cy="30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787" name="Picture 1385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36"/>
                    <a:srcRect/>
                    <a:stretch>
                      <a:fillRect/>
                    </a:stretch>
                  </p:blipFill>
                  <p:spPr bwMode="auto">
                    <a:xfrm>
                      <a:off x="1658" y="2924"/>
                      <a:ext cx="9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788" name="Rectangle 138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658" y="2924"/>
                      <a:ext cx="9" cy="30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789" name="Rectangle 138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667" y="2924"/>
                      <a:ext cx="20" cy="30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790" name="Picture 1388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37"/>
                    <a:srcRect/>
                    <a:stretch>
                      <a:fillRect/>
                    </a:stretch>
                  </p:blipFill>
                  <p:spPr bwMode="auto">
                    <a:xfrm>
                      <a:off x="1667" y="2924"/>
                      <a:ext cx="20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791" name="Rectangle 13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667" y="2924"/>
                      <a:ext cx="20" cy="30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792" name="Rectangle 13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687" y="2924"/>
                      <a:ext cx="10" cy="30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793" name="Picture 1391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38"/>
                    <a:srcRect/>
                    <a:stretch>
                      <a:fillRect/>
                    </a:stretch>
                  </p:blipFill>
                  <p:spPr bwMode="auto">
                    <a:xfrm>
                      <a:off x="1687" y="2924"/>
                      <a:ext cx="10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794" name="Rectangle 139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687" y="2924"/>
                      <a:ext cx="10" cy="30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795" name="Rectangle 139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697" y="2924"/>
                      <a:ext cx="13" cy="30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796" name="Picture 1394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39"/>
                    <a:srcRect/>
                    <a:stretch>
                      <a:fillRect/>
                    </a:stretch>
                  </p:blipFill>
                  <p:spPr bwMode="auto">
                    <a:xfrm>
                      <a:off x="1697" y="2924"/>
                      <a:ext cx="13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797" name="Rectangle 139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697" y="2924"/>
                      <a:ext cx="13" cy="30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798" name="Rectangle 139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10" y="2924"/>
                      <a:ext cx="17" cy="30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799" name="Picture 1397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40"/>
                    <a:srcRect/>
                    <a:stretch>
                      <a:fillRect/>
                    </a:stretch>
                  </p:blipFill>
                  <p:spPr bwMode="auto">
                    <a:xfrm>
                      <a:off x="1710" y="2924"/>
                      <a:ext cx="17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800" name="Rectangle 139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10" y="2924"/>
                      <a:ext cx="17" cy="30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801" name="Rectangle 139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27" y="2924"/>
                      <a:ext cx="10" cy="30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802" name="Picture 1400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41"/>
                    <a:srcRect/>
                    <a:stretch>
                      <a:fillRect/>
                    </a:stretch>
                  </p:blipFill>
                  <p:spPr bwMode="auto">
                    <a:xfrm>
                      <a:off x="1727" y="2924"/>
                      <a:ext cx="10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803" name="Rectangle 140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27" y="2924"/>
                      <a:ext cx="10" cy="30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804" name="Rectangle 140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37" y="2924"/>
                      <a:ext cx="16" cy="30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805" name="Picture 1403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42"/>
                    <a:srcRect/>
                    <a:stretch>
                      <a:fillRect/>
                    </a:stretch>
                  </p:blipFill>
                  <p:spPr bwMode="auto">
                    <a:xfrm>
                      <a:off x="1737" y="2924"/>
                      <a:ext cx="16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806" name="Rectangle 140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37" y="2924"/>
                      <a:ext cx="16" cy="30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807" name="Rectangle 140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53" y="2924"/>
                      <a:ext cx="14" cy="30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808" name="Picture 1406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43"/>
                    <a:srcRect/>
                    <a:stretch>
                      <a:fillRect/>
                    </a:stretch>
                  </p:blipFill>
                  <p:spPr bwMode="auto">
                    <a:xfrm>
                      <a:off x="1753" y="2924"/>
                      <a:ext cx="14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809" name="Rectangle 140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53" y="2924"/>
                      <a:ext cx="14" cy="30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810" name="Rectangle 140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67" y="2924"/>
                      <a:ext cx="13" cy="30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811" name="Picture 1409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44"/>
                    <a:srcRect/>
                    <a:stretch>
                      <a:fillRect/>
                    </a:stretch>
                  </p:blipFill>
                  <p:spPr bwMode="auto">
                    <a:xfrm>
                      <a:off x="1767" y="2924"/>
                      <a:ext cx="13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812" name="Rectangle 14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67" y="2924"/>
                      <a:ext cx="13" cy="30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813" name="Rectangle 14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80" y="2924"/>
                      <a:ext cx="13" cy="30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814" name="Picture 1412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45"/>
                    <a:srcRect/>
                    <a:stretch>
                      <a:fillRect/>
                    </a:stretch>
                  </p:blipFill>
                  <p:spPr bwMode="auto">
                    <a:xfrm>
                      <a:off x="1780" y="2924"/>
                      <a:ext cx="13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815" name="Rectangle 14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80" y="2924"/>
                      <a:ext cx="13" cy="30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816" name="Rectangle 141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93" y="2924"/>
                      <a:ext cx="13" cy="30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817" name="Picture 1415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46"/>
                    <a:srcRect/>
                    <a:stretch>
                      <a:fillRect/>
                    </a:stretch>
                  </p:blipFill>
                  <p:spPr bwMode="auto">
                    <a:xfrm>
                      <a:off x="1793" y="2924"/>
                      <a:ext cx="13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818" name="Rectangle 14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93" y="2924"/>
                      <a:ext cx="13" cy="30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819" name="Rectangle 14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06" y="2924"/>
                      <a:ext cx="17" cy="30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820" name="Picture 1418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47"/>
                    <a:srcRect/>
                    <a:stretch>
                      <a:fillRect/>
                    </a:stretch>
                  </p:blipFill>
                  <p:spPr bwMode="auto">
                    <a:xfrm>
                      <a:off x="1806" y="2924"/>
                      <a:ext cx="17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821" name="Rectangle 141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06" y="2924"/>
                      <a:ext cx="17" cy="30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822" name="Rectangle 142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23" y="2924"/>
                      <a:ext cx="13" cy="30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823" name="Picture 1421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48"/>
                    <a:srcRect/>
                    <a:stretch>
                      <a:fillRect/>
                    </a:stretch>
                  </p:blipFill>
                  <p:spPr bwMode="auto">
                    <a:xfrm>
                      <a:off x="1823" y="2924"/>
                      <a:ext cx="13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824" name="Rectangle 142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23" y="2924"/>
                      <a:ext cx="13" cy="30"/>
                    </a:xfrm>
                    <a:prstGeom prst="rect">
                      <a:avLst/>
                    </a:prstGeom>
                    <a:solidFill>
                      <a:srgbClr val="0051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825" name="Rectangle 142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36" y="2924"/>
                      <a:ext cx="13" cy="30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826" name="Picture 1424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49"/>
                    <a:srcRect/>
                    <a:stretch>
                      <a:fillRect/>
                    </a:stretch>
                  </p:blipFill>
                  <p:spPr bwMode="auto">
                    <a:xfrm>
                      <a:off x="1836" y="2924"/>
                      <a:ext cx="13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827" name="Rectangle 142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36" y="2924"/>
                      <a:ext cx="13" cy="30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828" name="Rectangle 142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49" y="2924"/>
                      <a:ext cx="13" cy="30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829" name="Picture 1427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50"/>
                    <a:srcRect/>
                    <a:stretch>
                      <a:fillRect/>
                    </a:stretch>
                  </p:blipFill>
                  <p:spPr bwMode="auto">
                    <a:xfrm>
                      <a:off x="1849" y="2924"/>
                      <a:ext cx="13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830" name="Rectangle 142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49" y="2924"/>
                      <a:ext cx="13" cy="30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831" name="Rectangle 142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62" y="2924"/>
                      <a:ext cx="17" cy="30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832" name="Picture 1430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51"/>
                    <a:srcRect/>
                    <a:stretch>
                      <a:fillRect/>
                    </a:stretch>
                  </p:blipFill>
                  <p:spPr bwMode="auto">
                    <a:xfrm>
                      <a:off x="1862" y="2924"/>
                      <a:ext cx="17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833" name="Rectangle 143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62" y="2924"/>
                      <a:ext cx="17" cy="30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834" name="Rectangle 14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79" y="2924"/>
                      <a:ext cx="13" cy="30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835" name="Picture 1433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52"/>
                    <a:srcRect/>
                    <a:stretch>
                      <a:fillRect/>
                    </a:stretch>
                  </p:blipFill>
                  <p:spPr bwMode="auto">
                    <a:xfrm>
                      <a:off x="1879" y="2924"/>
                      <a:ext cx="13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836" name="Rectangle 143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79" y="2924"/>
                      <a:ext cx="13" cy="30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837" name="Rectangle 143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92" y="2924"/>
                      <a:ext cx="13" cy="30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838" name="Picture 1436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53"/>
                    <a:srcRect/>
                    <a:stretch>
                      <a:fillRect/>
                    </a:stretch>
                  </p:blipFill>
                  <p:spPr bwMode="auto">
                    <a:xfrm>
                      <a:off x="1892" y="2924"/>
                      <a:ext cx="13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839" name="Rectangle 143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92" y="2924"/>
                      <a:ext cx="13" cy="30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840" name="Rectangle 143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05" y="2924"/>
                      <a:ext cx="13" cy="30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841" name="Picture 1439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54"/>
                    <a:srcRect/>
                    <a:stretch>
                      <a:fillRect/>
                    </a:stretch>
                  </p:blipFill>
                  <p:spPr bwMode="auto">
                    <a:xfrm>
                      <a:off x="1905" y="2924"/>
                      <a:ext cx="13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842" name="Rectangle 144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05" y="2924"/>
                      <a:ext cx="13" cy="30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843" name="Rectangle 144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18" y="2924"/>
                      <a:ext cx="17" cy="30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844" name="Picture 1442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55"/>
                    <a:srcRect/>
                    <a:stretch>
                      <a:fillRect/>
                    </a:stretch>
                  </p:blipFill>
                  <p:spPr bwMode="auto">
                    <a:xfrm>
                      <a:off x="1918" y="2924"/>
                      <a:ext cx="17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845" name="Rectangle 144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18" y="2924"/>
                      <a:ext cx="17" cy="30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846" name="Rectangle 144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35" y="2924"/>
                      <a:ext cx="13" cy="30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847" name="Picture 1445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56"/>
                    <a:srcRect/>
                    <a:stretch>
                      <a:fillRect/>
                    </a:stretch>
                  </p:blipFill>
                  <p:spPr bwMode="auto">
                    <a:xfrm>
                      <a:off x="1935" y="2924"/>
                      <a:ext cx="13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848" name="Rectangle 144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35" y="2924"/>
                      <a:ext cx="13" cy="30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849" name="Rectangle 144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48" y="2924"/>
                      <a:ext cx="13" cy="30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850" name="Picture 1448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57"/>
                    <a:srcRect/>
                    <a:stretch>
                      <a:fillRect/>
                    </a:stretch>
                  </p:blipFill>
                  <p:spPr bwMode="auto">
                    <a:xfrm>
                      <a:off x="1948" y="2924"/>
                      <a:ext cx="13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851" name="Rectangle 144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48" y="2924"/>
                      <a:ext cx="13" cy="30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852" name="Rectangle 145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61" y="2924"/>
                      <a:ext cx="20" cy="30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853" name="Picture 1451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58"/>
                    <a:srcRect/>
                    <a:stretch>
                      <a:fillRect/>
                    </a:stretch>
                  </p:blipFill>
                  <p:spPr bwMode="auto">
                    <a:xfrm>
                      <a:off x="1961" y="2924"/>
                      <a:ext cx="20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854" name="Rectangle 145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61" y="2924"/>
                      <a:ext cx="20" cy="30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855" name="Rectangle 14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1" y="2924"/>
                      <a:ext cx="13" cy="30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856" name="Picture 1454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59"/>
                    <a:srcRect/>
                    <a:stretch>
                      <a:fillRect/>
                    </a:stretch>
                  </p:blipFill>
                  <p:spPr bwMode="auto">
                    <a:xfrm>
                      <a:off x="1981" y="2924"/>
                      <a:ext cx="13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857" name="Rectangle 145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1" y="2924"/>
                      <a:ext cx="13" cy="30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858" name="Rectangle 14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94" y="2924"/>
                      <a:ext cx="14" cy="30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859" name="Picture 1457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60"/>
                    <a:srcRect/>
                    <a:stretch>
                      <a:fillRect/>
                    </a:stretch>
                  </p:blipFill>
                  <p:spPr bwMode="auto">
                    <a:xfrm>
                      <a:off x="1994" y="2924"/>
                      <a:ext cx="14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860" name="Rectangle 14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94" y="2924"/>
                      <a:ext cx="14" cy="30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861" name="Rectangle 145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08" y="2924"/>
                      <a:ext cx="16" cy="30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862" name="Picture 1460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61"/>
                    <a:srcRect/>
                    <a:stretch>
                      <a:fillRect/>
                    </a:stretch>
                  </p:blipFill>
                  <p:spPr bwMode="auto">
                    <a:xfrm>
                      <a:off x="2008" y="2924"/>
                      <a:ext cx="16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863" name="Rectangle 14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08" y="2924"/>
                      <a:ext cx="16" cy="30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864" name="Rectangle 146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24" y="2924"/>
                      <a:ext cx="17" cy="30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865" name="Picture 1463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62"/>
                    <a:srcRect/>
                    <a:stretch>
                      <a:fillRect/>
                    </a:stretch>
                  </p:blipFill>
                  <p:spPr bwMode="auto">
                    <a:xfrm>
                      <a:off x="2024" y="2924"/>
                      <a:ext cx="17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866" name="Rectangle 146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24" y="2924"/>
                      <a:ext cx="17" cy="30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867" name="Rectangle 146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41" y="2924"/>
                      <a:ext cx="19" cy="30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868" name="Picture 1466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63"/>
                    <a:srcRect/>
                    <a:stretch>
                      <a:fillRect/>
                    </a:stretch>
                  </p:blipFill>
                  <p:spPr bwMode="auto">
                    <a:xfrm>
                      <a:off x="2041" y="2924"/>
                      <a:ext cx="19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869" name="Rectangle 146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41" y="2924"/>
                      <a:ext cx="19" cy="30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870" name="Rectangle 146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60" y="2924"/>
                      <a:ext cx="14" cy="30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871" name="Picture 1469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64"/>
                    <a:srcRect/>
                    <a:stretch>
                      <a:fillRect/>
                    </a:stretch>
                  </p:blipFill>
                  <p:spPr bwMode="auto">
                    <a:xfrm>
                      <a:off x="2060" y="2924"/>
                      <a:ext cx="14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872" name="Rectangle 147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60" y="2924"/>
                      <a:ext cx="14" cy="30"/>
                    </a:xfrm>
                    <a:prstGeom prst="rect">
                      <a:avLst/>
                    </a:prstGeom>
                    <a:solidFill>
                      <a:srgbClr val="0054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873" name="Rectangle 147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74" y="2924"/>
                      <a:ext cx="13" cy="30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874" name="Picture 1472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65"/>
                    <a:srcRect/>
                    <a:stretch>
                      <a:fillRect/>
                    </a:stretch>
                  </p:blipFill>
                  <p:spPr bwMode="auto">
                    <a:xfrm>
                      <a:off x="2074" y="2924"/>
                      <a:ext cx="13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875" name="Rectangle 147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74" y="2924"/>
                      <a:ext cx="13" cy="30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876" name="Rectangle 147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87" y="2924"/>
                      <a:ext cx="20" cy="30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877" name="Picture 1475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66"/>
                    <a:srcRect/>
                    <a:stretch>
                      <a:fillRect/>
                    </a:stretch>
                  </p:blipFill>
                  <p:spPr bwMode="auto">
                    <a:xfrm>
                      <a:off x="2087" y="2924"/>
                      <a:ext cx="20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878" name="Rectangle 147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87" y="2924"/>
                      <a:ext cx="20" cy="30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879" name="Rectangle 147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07" y="2924"/>
                      <a:ext cx="13" cy="30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880" name="Picture 1478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67"/>
                    <a:srcRect/>
                    <a:stretch>
                      <a:fillRect/>
                    </a:stretch>
                  </p:blipFill>
                  <p:spPr bwMode="auto">
                    <a:xfrm>
                      <a:off x="2107" y="2924"/>
                      <a:ext cx="13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881" name="Rectangle 147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07" y="2924"/>
                      <a:ext cx="13" cy="30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882" name="Rectangle 148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20" y="2924"/>
                      <a:ext cx="20" cy="30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883" name="Picture 1481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68"/>
                    <a:srcRect/>
                    <a:stretch>
                      <a:fillRect/>
                    </a:stretch>
                  </p:blipFill>
                  <p:spPr bwMode="auto">
                    <a:xfrm>
                      <a:off x="2120" y="2924"/>
                      <a:ext cx="20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884" name="Rectangle 148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20" y="2924"/>
                      <a:ext cx="20" cy="30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885" name="Rectangle 148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40" y="2924"/>
                      <a:ext cx="16" cy="30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886" name="Picture 1484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69"/>
                    <a:srcRect/>
                    <a:stretch>
                      <a:fillRect/>
                    </a:stretch>
                  </p:blipFill>
                  <p:spPr bwMode="auto">
                    <a:xfrm>
                      <a:off x="2140" y="2924"/>
                      <a:ext cx="16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887" name="Rectangle 148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40" y="2924"/>
                      <a:ext cx="16" cy="30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888" name="Rectangle 148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56" y="2924"/>
                      <a:ext cx="20" cy="30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889" name="Picture 1487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70"/>
                    <a:srcRect/>
                    <a:stretch>
                      <a:fillRect/>
                    </a:stretch>
                  </p:blipFill>
                  <p:spPr bwMode="auto">
                    <a:xfrm>
                      <a:off x="2156" y="2924"/>
                      <a:ext cx="20" cy="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890" name="Rectangle 148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56" y="2924"/>
                      <a:ext cx="20" cy="30"/>
                    </a:xfrm>
                    <a:prstGeom prst="rect">
                      <a:avLst/>
                    </a:prstGeom>
                    <a:solidFill>
                      <a:srgbClr val="0052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891" name="Rectangle 14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76" y="2924"/>
                      <a:ext cx="13" cy="30"/>
                    </a:xfrm>
                    <a:prstGeom prst="rect">
                      <a:avLst/>
                    </a:prstGeom>
                    <a:solidFill>
                      <a:srgbClr val="005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</p:grpSp>
              <p:pic>
                <p:nvPicPr>
                  <p:cNvPr id="4608" name="Picture 1491"/>
                  <p:cNvPicPr>
                    <a:picLocks noChangeAspect="1" noChangeArrowheads="1"/>
                  </p:cNvPicPr>
                  <p:nvPr/>
                </p:nvPicPr>
                <p:blipFill>
                  <a:blip r:embed="rId471"/>
                  <a:srcRect/>
                  <a:stretch>
                    <a:fillRect/>
                  </a:stretch>
                </p:blipFill>
                <p:spPr bwMode="auto">
                  <a:xfrm>
                    <a:off x="2176" y="2924"/>
                    <a:ext cx="13" cy="3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4609" name="Rectangle 1492"/>
                  <p:cNvSpPr>
                    <a:spLocks noChangeArrowheads="1"/>
                  </p:cNvSpPr>
                  <p:nvPr/>
                </p:nvSpPr>
                <p:spPr bwMode="auto">
                  <a:xfrm>
                    <a:off x="2176" y="2924"/>
                    <a:ext cx="13" cy="30"/>
                  </a:xfrm>
                  <a:prstGeom prst="rect">
                    <a:avLst/>
                  </a:prstGeom>
                  <a:solidFill>
                    <a:srgbClr val="0053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4610" name="Rectangle 1493"/>
                  <p:cNvSpPr>
                    <a:spLocks noChangeArrowheads="1"/>
                  </p:cNvSpPr>
                  <p:nvPr/>
                </p:nvSpPr>
                <p:spPr bwMode="auto">
                  <a:xfrm>
                    <a:off x="2189" y="2924"/>
                    <a:ext cx="20" cy="30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4611" name="Picture 1494"/>
                  <p:cNvPicPr>
                    <a:picLocks noChangeAspect="1" noChangeArrowheads="1"/>
                  </p:cNvPicPr>
                  <p:nvPr/>
                </p:nvPicPr>
                <p:blipFill>
                  <a:blip r:embed="rId472"/>
                  <a:srcRect/>
                  <a:stretch>
                    <a:fillRect/>
                  </a:stretch>
                </p:blipFill>
                <p:spPr bwMode="auto">
                  <a:xfrm>
                    <a:off x="2189" y="2924"/>
                    <a:ext cx="20" cy="3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4612" name="Rectangle 1495"/>
                  <p:cNvSpPr>
                    <a:spLocks noChangeArrowheads="1"/>
                  </p:cNvSpPr>
                  <p:nvPr/>
                </p:nvSpPr>
                <p:spPr bwMode="auto">
                  <a:xfrm>
                    <a:off x="2189" y="2924"/>
                    <a:ext cx="20" cy="30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4613" name="Rectangle 1496"/>
                  <p:cNvSpPr>
                    <a:spLocks noChangeArrowheads="1"/>
                  </p:cNvSpPr>
                  <p:nvPr/>
                </p:nvSpPr>
                <p:spPr bwMode="auto">
                  <a:xfrm>
                    <a:off x="2209" y="2924"/>
                    <a:ext cx="23" cy="30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4614" name="Picture 1497"/>
                  <p:cNvPicPr>
                    <a:picLocks noChangeAspect="1" noChangeArrowheads="1"/>
                  </p:cNvPicPr>
                  <p:nvPr/>
                </p:nvPicPr>
                <p:blipFill>
                  <a:blip r:embed="rId473"/>
                  <a:srcRect/>
                  <a:stretch>
                    <a:fillRect/>
                  </a:stretch>
                </p:blipFill>
                <p:spPr bwMode="auto">
                  <a:xfrm>
                    <a:off x="2209" y="2924"/>
                    <a:ext cx="23" cy="3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4615" name="Rectangle 1498"/>
                  <p:cNvSpPr>
                    <a:spLocks noChangeArrowheads="1"/>
                  </p:cNvSpPr>
                  <p:nvPr/>
                </p:nvSpPr>
                <p:spPr bwMode="auto">
                  <a:xfrm>
                    <a:off x="2209" y="2924"/>
                    <a:ext cx="23" cy="30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4616" name="Rectangle 1499"/>
                  <p:cNvSpPr>
                    <a:spLocks noChangeArrowheads="1"/>
                  </p:cNvSpPr>
                  <p:nvPr/>
                </p:nvSpPr>
                <p:spPr bwMode="auto">
                  <a:xfrm>
                    <a:off x="2232" y="2924"/>
                    <a:ext cx="13" cy="30"/>
                  </a:xfrm>
                  <a:prstGeom prst="rect">
                    <a:avLst/>
                  </a:prstGeom>
                  <a:solidFill>
                    <a:srgbClr val="0053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4617" name="Picture 1500"/>
                  <p:cNvPicPr>
                    <a:picLocks noChangeAspect="1" noChangeArrowheads="1"/>
                  </p:cNvPicPr>
                  <p:nvPr/>
                </p:nvPicPr>
                <p:blipFill>
                  <a:blip r:embed="rId474"/>
                  <a:srcRect/>
                  <a:stretch>
                    <a:fillRect/>
                  </a:stretch>
                </p:blipFill>
                <p:spPr bwMode="auto">
                  <a:xfrm>
                    <a:off x="2232" y="2924"/>
                    <a:ext cx="13" cy="3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4618" name="Rectangle 1501"/>
                  <p:cNvSpPr>
                    <a:spLocks noChangeArrowheads="1"/>
                  </p:cNvSpPr>
                  <p:nvPr/>
                </p:nvSpPr>
                <p:spPr bwMode="auto">
                  <a:xfrm>
                    <a:off x="2232" y="2924"/>
                    <a:ext cx="13" cy="30"/>
                  </a:xfrm>
                  <a:prstGeom prst="rect">
                    <a:avLst/>
                  </a:prstGeom>
                  <a:solidFill>
                    <a:srgbClr val="0053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4619" name="Rectangle 1502"/>
                  <p:cNvSpPr>
                    <a:spLocks noChangeArrowheads="1"/>
                  </p:cNvSpPr>
                  <p:nvPr/>
                </p:nvSpPr>
                <p:spPr bwMode="auto">
                  <a:xfrm>
                    <a:off x="2245" y="2924"/>
                    <a:ext cx="20" cy="30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4620" name="Picture 1503"/>
                  <p:cNvPicPr>
                    <a:picLocks noChangeAspect="1" noChangeArrowheads="1"/>
                  </p:cNvPicPr>
                  <p:nvPr/>
                </p:nvPicPr>
                <p:blipFill>
                  <a:blip r:embed="rId475"/>
                  <a:srcRect/>
                  <a:stretch>
                    <a:fillRect/>
                  </a:stretch>
                </p:blipFill>
                <p:spPr bwMode="auto">
                  <a:xfrm>
                    <a:off x="2245" y="2924"/>
                    <a:ext cx="20" cy="3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4621" name="Rectangle 1504"/>
                  <p:cNvSpPr>
                    <a:spLocks noChangeArrowheads="1"/>
                  </p:cNvSpPr>
                  <p:nvPr/>
                </p:nvSpPr>
                <p:spPr bwMode="auto">
                  <a:xfrm>
                    <a:off x="2245" y="2924"/>
                    <a:ext cx="20" cy="30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4622" name="Rectangle 1505"/>
                  <p:cNvSpPr>
                    <a:spLocks noChangeArrowheads="1"/>
                  </p:cNvSpPr>
                  <p:nvPr/>
                </p:nvSpPr>
                <p:spPr bwMode="auto">
                  <a:xfrm>
                    <a:off x="2265" y="2924"/>
                    <a:ext cx="23" cy="30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4623" name="Picture 1506"/>
                  <p:cNvPicPr>
                    <a:picLocks noChangeAspect="1" noChangeArrowheads="1"/>
                  </p:cNvPicPr>
                  <p:nvPr/>
                </p:nvPicPr>
                <p:blipFill>
                  <a:blip r:embed="rId476"/>
                  <a:srcRect/>
                  <a:stretch>
                    <a:fillRect/>
                  </a:stretch>
                </p:blipFill>
                <p:spPr bwMode="auto">
                  <a:xfrm>
                    <a:off x="2265" y="2924"/>
                    <a:ext cx="23" cy="3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4624" name="Rectangle 1507"/>
                  <p:cNvSpPr>
                    <a:spLocks noChangeArrowheads="1"/>
                  </p:cNvSpPr>
                  <p:nvPr/>
                </p:nvSpPr>
                <p:spPr bwMode="auto">
                  <a:xfrm>
                    <a:off x="2265" y="2924"/>
                    <a:ext cx="23" cy="30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4625" name="Rectangle 1508"/>
                  <p:cNvSpPr>
                    <a:spLocks noChangeArrowheads="1"/>
                  </p:cNvSpPr>
                  <p:nvPr/>
                </p:nvSpPr>
                <p:spPr bwMode="auto">
                  <a:xfrm>
                    <a:off x="2288" y="2924"/>
                    <a:ext cx="23" cy="30"/>
                  </a:xfrm>
                  <a:prstGeom prst="rect">
                    <a:avLst/>
                  </a:prstGeom>
                  <a:solidFill>
                    <a:srgbClr val="0053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4626" name="Picture 1509"/>
                  <p:cNvPicPr>
                    <a:picLocks noChangeAspect="1" noChangeArrowheads="1"/>
                  </p:cNvPicPr>
                  <p:nvPr/>
                </p:nvPicPr>
                <p:blipFill>
                  <a:blip r:embed="rId477"/>
                  <a:srcRect/>
                  <a:stretch>
                    <a:fillRect/>
                  </a:stretch>
                </p:blipFill>
                <p:spPr bwMode="auto">
                  <a:xfrm>
                    <a:off x="2288" y="2924"/>
                    <a:ext cx="23" cy="3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4627" name="Rectangle 1510"/>
                  <p:cNvSpPr>
                    <a:spLocks noChangeArrowheads="1"/>
                  </p:cNvSpPr>
                  <p:nvPr/>
                </p:nvSpPr>
                <p:spPr bwMode="auto">
                  <a:xfrm>
                    <a:off x="2288" y="2924"/>
                    <a:ext cx="23" cy="30"/>
                  </a:xfrm>
                  <a:prstGeom prst="rect">
                    <a:avLst/>
                  </a:prstGeom>
                  <a:solidFill>
                    <a:srgbClr val="0053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4628" name="Rectangle 1511"/>
                  <p:cNvSpPr>
                    <a:spLocks noChangeArrowheads="1"/>
                  </p:cNvSpPr>
                  <p:nvPr/>
                </p:nvSpPr>
                <p:spPr bwMode="auto">
                  <a:xfrm>
                    <a:off x="2311" y="2924"/>
                    <a:ext cx="14" cy="30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4629" name="Picture 1512"/>
                  <p:cNvPicPr>
                    <a:picLocks noChangeAspect="1" noChangeArrowheads="1"/>
                  </p:cNvPicPr>
                  <p:nvPr/>
                </p:nvPicPr>
                <p:blipFill>
                  <a:blip r:embed="rId478"/>
                  <a:srcRect/>
                  <a:stretch>
                    <a:fillRect/>
                  </a:stretch>
                </p:blipFill>
                <p:spPr bwMode="auto">
                  <a:xfrm>
                    <a:off x="2311" y="2924"/>
                    <a:ext cx="14" cy="3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4630" name="Rectangle 1513"/>
                  <p:cNvSpPr>
                    <a:spLocks noChangeArrowheads="1"/>
                  </p:cNvSpPr>
                  <p:nvPr/>
                </p:nvSpPr>
                <p:spPr bwMode="auto">
                  <a:xfrm>
                    <a:off x="2311" y="2924"/>
                    <a:ext cx="14" cy="30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4631" name="Rectangle 1514"/>
                  <p:cNvSpPr>
                    <a:spLocks noChangeArrowheads="1"/>
                  </p:cNvSpPr>
                  <p:nvPr/>
                </p:nvSpPr>
                <p:spPr bwMode="auto">
                  <a:xfrm>
                    <a:off x="2325" y="2924"/>
                    <a:ext cx="19" cy="30"/>
                  </a:xfrm>
                  <a:prstGeom prst="rect">
                    <a:avLst/>
                  </a:prstGeom>
                  <a:solidFill>
                    <a:srgbClr val="0053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4632" name="Picture 1515"/>
                  <p:cNvPicPr>
                    <a:picLocks noChangeAspect="1" noChangeArrowheads="1"/>
                  </p:cNvPicPr>
                  <p:nvPr/>
                </p:nvPicPr>
                <p:blipFill>
                  <a:blip r:embed="rId479"/>
                  <a:srcRect/>
                  <a:stretch>
                    <a:fillRect/>
                  </a:stretch>
                </p:blipFill>
                <p:spPr bwMode="auto">
                  <a:xfrm>
                    <a:off x="2325" y="2924"/>
                    <a:ext cx="19" cy="3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4633" name="Rectangle 1516"/>
                  <p:cNvSpPr>
                    <a:spLocks noChangeArrowheads="1"/>
                  </p:cNvSpPr>
                  <p:nvPr/>
                </p:nvSpPr>
                <p:spPr bwMode="auto">
                  <a:xfrm>
                    <a:off x="2325" y="2924"/>
                    <a:ext cx="19" cy="30"/>
                  </a:xfrm>
                  <a:prstGeom prst="rect">
                    <a:avLst/>
                  </a:prstGeom>
                  <a:solidFill>
                    <a:srgbClr val="0053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4634" name="Rectangle 1517"/>
                  <p:cNvSpPr>
                    <a:spLocks noChangeArrowheads="1"/>
                  </p:cNvSpPr>
                  <p:nvPr/>
                </p:nvSpPr>
                <p:spPr bwMode="auto">
                  <a:xfrm>
                    <a:off x="2344" y="2924"/>
                    <a:ext cx="23" cy="30"/>
                  </a:xfrm>
                  <a:prstGeom prst="rect">
                    <a:avLst/>
                  </a:prstGeom>
                  <a:solidFill>
                    <a:srgbClr val="0053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4635" name="Picture 1518"/>
                  <p:cNvPicPr>
                    <a:picLocks noChangeAspect="1" noChangeArrowheads="1"/>
                  </p:cNvPicPr>
                  <p:nvPr/>
                </p:nvPicPr>
                <p:blipFill>
                  <a:blip r:embed="rId480"/>
                  <a:srcRect/>
                  <a:stretch>
                    <a:fillRect/>
                  </a:stretch>
                </p:blipFill>
                <p:spPr bwMode="auto">
                  <a:xfrm>
                    <a:off x="2344" y="2924"/>
                    <a:ext cx="23" cy="3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4636" name="Rectangle 1519"/>
                  <p:cNvSpPr>
                    <a:spLocks noChangeArrowheads="1"/>
                  </p:cNvSpPr>
                  <p:nvPr/>
                </p:nvSpPr>
                <p:spPr bwMode="auto">
                  <a:xfrm>
                    <a:off x="2344" y="2924"/>
                    <a:ext cx="23" cy="30"/>
                  </a:xfrm>
                  <a:prstGeom prst="rect">
                    <a:avLst/>
                  </a:prstGeom>
                  <a:solidFill>
                    <a:srgbClr val="0053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4637" name="Rectangle 1520"/>
                  <p:cNvSpPr>
                    <a:spLocks noChangeArrowheads="1"/>
                  </p:cNvSpPr>
                  <p:nvPr/>
                </p:nvSpPr>
                <p:spPr bwMode="auto">
                  <a:xfrm>
                    <a:off x="2367" y="2924"/>
                    <a:ext cx="24" cy="30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4638" name="Picture 1521"/>
                  <p:cNvPicPr>
                    <a:picLocks noChangeAspect="1" noChangeArrowheads="1"/>
                  </p:cNvPicPr>
                  <p:nvPr/>
                </p:nvPicPr>
                <p:blipFill>
                  <a:blip r:embed="rId481"/>
                  <a:srcRect/>
                  <a:stretch>
                    <a:fillRect/>
                  </a:stretch>
                </p:blipFill>
                <p:spPr bwMode="auto">
                  <a:xfrm>
                    <a:off x="2367" y="2924"/>
                    <a:ext cx="24" cy="3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4639" name="Rectangle 1522"/>
                  <p:cNvSpPr>
                    <a:spLocks noChangeArrowheads="1"/>
                  </p:cNvSpPr>
                  <p:nvPr/>
                </p:nvSpPr>
                <p:spPr bwMode="auto">
                  <a:xfrm>
                    <a:off x="2367" y="2924"/>
                    <a:ext cx="24" cy="30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4640" name="Rectangle 1523"/>
                  <p:cNvSpPr>
                    <a:spLocks noChangeArrowheads="1"/>
                  </p:cNvSpPr>
                  <p:nvPr/>
                </p:nvSpPr>
                <p:spPr bwMode="auto">
                  <a:xfrm>
                    <a:off x="2391" y="2924"/>
                    <a:ext cx="23" cy="30"/>
                  </a:xfrm>
                  <a:prstGeom prst="rect">
                    <a:avLst/>
                  </a:prstGeom>
                  <a:solidFill>
                    <a:srgbClr val="0053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4641" name="Picture 1524"/>
                  <p:cNvPicPr>
                    <a:picLocks noChangeAspect="1" noChangeArrowheads="1"/>
                  </p:cNvPicPr>
                  <p:nvPr/>
                </p:nvPicPr>
                <p:blipFill>
                  <a:blip r:embed="rId482"/>
                  <a:srcRect/>
                  <a:stretch>
                    <a:fillRect/>
                  </a:stretch>
                </p:blipFill>
                <p:spPr bwMode="auto">
                  <a:xfrm>
                    <a:off x="2391" y="2924"/>
                    <a:ext cx="23" cy="3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4642" name="Rectangle 1525"/>
                  <p:cNvSpPr>
                    <a:spLocks noChangeArrowheads="1"/>
                  </p:cNvSpPr>
                  <p:nvPr/>
                </p:nvSpPr>
                <p:spPr bwMode="auto">
                  <a:xfrm>
                    <a:off x="2391" y="2924"/>
                    <a:ext cx="23" cy="30"/>
                  </a:xfrm>
                  <a:prstGeom prst="rect">
                    <a:avLst/>
                  </a:prstGeom>
                  <a:solidFill>
                    <a:srgbClr val="0053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4643" name="Rectangle 1526"/>
                  <p:cNvSpPr>
                    <a:spLocks noChangeArrowheads="1"/>
                  </p:cNvSpPr>
                  <p:nvPr/>
                </p:nvSpPr>
                <p:spPr bwMode="auto">
                  <a:xfrm>
                    <a:off x="2414" y="2924"/>
                    <a:ext cx="33" cy="30"/>
                  </a:xfrm>
                  <a:prstGeom prst="rect">
                    <a:avLst/>
                  </a:prstGeom>
                  <a:solidFill>
                    <a:srgbClr val="0053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4644" name="Picture 1527"/>
                  <p:cNvPicPr>
                    <a:picLocks noChangeAspect="1" noChangeArrowheads="1"/>
                  </p:cNvPicPr>
                  <p:nvPr/>
                </p:nvPicPr>
                <p:blipFill>
                  <a:blip r:embed="rId483"/>
                  <a:srcRect/>
                  <a:stretch>
                    <a:fillRect/>
                  </a:stretch>
                </p:blipFill>
                <p:spPr bwMode="auto">
                  <a:xfrm>
                    <a:off x="2414" y="2924"/>
                    <a:ext cx="33" cy="3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4645" name="Rectangle 1528"/>
                  <p:cNvSpPr>
                    <a:spLocks noChangeArrowheads="1"/>
                  </p:cNvSpPr>
                  <p:nvPr/>
                </p:nvSpPr>
                <p:spPr bwMode="auto">
                  <a:xfrm>
                    <a:off x="2414" y="2924"/>
                    <a:ext cx="33" cy="30"/>
                  </a:xfrm>
                  <a:prstGeom prst="rect">
                    <a:avLst/>
                  </a:prstGeom>
                  <a:solidFill>
                    <a:srgbClr val="0053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4646" name="Rectangle 1529"/>
                  <p:cNvSpPr>
                    <a:spLocks noChangeArrowheads="1"/>
                  </p:cNvSpPr>
                  <p:nvPr/>
                </p:nvSpPr>
                <p:spPr bwMode="auto">
                  <a:xfrm>
                    <a:off x="2447" y="2924"/>
                    <a:ext cx="23" cy="30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4647" name="Picture 1530"/>
                  <p:cNvPicPr>
                    <a:picLocks noChangeAspect="1" noChangeArrowheads="1"/>
                  </p:cNvPicPr>
                  <p:nvPr/>
                </p:nvPicPr>
                <p:blipFill>
                  <a:blip r:embed="rId484"/>
                  <a:srcRect/>
                  <a:stretch>
                    <a:fillRect/>
                  </a:stretch>
                </p:blipFill>
                <p:spPr bwMode="auto">
                  <a:xfrm>
                    <a:off x="2447" y="2924"/>
                    <a:ext cx="23" cy="3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4648" name="Rectangle 1531"/>
                  <p:cNvSpPr>
                    <a:spLocks noChangeArrowheads="1"/>
                  </p:cNvSpPr>
                  <p:nvPr/>
                </p:nvSpPr>
                <p:spPr bwMode="auto">
                  <a:xfrm>
                    <a:off x="2447" y="2924"/>
                    <a:ext cx="23" cy="30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4649" name="Rectangle 1532"/>
                  <p:cNvSpPr>
                    <a:spLocks noChangeArrowheads="1"/>
                  </p:cNvSpPr>
                  <p:nvPr/>
                </p:nvSpPr>
                <p:spPr bwMode="auto">
                  <a:xfrm>
                    <a:off x="2470" y="2924"/>
                    <a:ext cx="23" cy="30"/>
                  </a:xfrm>
                  <a:prstGeom prst="rect">
                    <a:avLst/>
                  </a:prstGeom>
                  <a:solidFill>
                    <a:srgbClr val="0053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4650" name="Picture 1533"/>
                  <p:cNvPicPr>
                    <a:picLocks noChangeAspect="1" noChangeArrowheads="1"/>
                  </p:cNvPicPr>
                  <p:nvPr/>
                </p:nvPicPr>
                <p:blipFill>
                  <a:blip r:embed="rId485"/>
                  <a:srcRect/>
                  <a:stretch>
                    <a:fillRect/>
                  </a:stretch>
                </p:blipFill>
                <p:spPr bwMode="auto">
                  <a:xfrm>
                    <a:off x="2470" y="2924"/>
                    <a:ext cx="23" cy="3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4651" name="Rectangle 1534"/>
                  <p:cNvSpPr>
                    <a:spLocks noChangeArrowheads="1"/>
                  </p:cNvSpPr>
                  <p:nvPr/>
                </p:nvSpPr>
                <p:spPr bwMode="auto">
                  <a:xfrm>
                    <a:off x="2470" y="2924"/>
                    <a:ext cx="23" cy="30"/>
                  </a:xfrm>
                  <a:prstGeom prst="rect">
                    <a:avLst/>
                  </a:prstGeom>
                  <a:solidFill>
                    <a:srgbClr val="0053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4652" name="Rectangle 1535"/>
                  <p:cNvSpPr>
                    <a:spLocks noChangeArrowheads="1"/>
                  </p:cNvSpPr>
                  <p:nvPr/>
                </p:nvSpPr>
                <p:spPr bwMode="auto">
                  <a:xfrm>
                    <a:off x="2493" y="2924"/>
                    <a:ext cx="33" cy="30"/>
                  </a:xfrm>
                  <a:prstGeom prst="rect">
                    <a:avLst/>
                  </a:prstGeom>
                  <a:solidFill>
                    <a:srgbClr val="0053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4653" name="Picture 1536"/>
                  <p:cNvPicPr>
                    <a:picLocks noChangeAspect="1" noChangeArrowheads="1"/>
                  </p:cNvPicPr>
                  <p:nvPr/>
                </p:nvPicPr>
                <p:blipFill>
                  <a:blip r:embed="rId486"/>
                  <a:srcRect/>
                  <a:stretch>
                    <a:fillRect/>
                  </a:stretch>
                </p:blipFill>
                <p:spPr bwMode="auto">
                  <a:xfrm>
                    <a:off x="2493" y="2924"/>
                    <a:ext cx="33" cy="3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4654" name="Rectangle 1537"/>
                  <p:cNvSpPr>
                    <a:spLocks noChangeArrowheads="1"/>
                  </p:cNvSpPr>
                  <p:nvPr/>
                </p:nvSpPr>
                <p:spPr bwMode="auto">
                  <a:xfrm>
                    <a:off x="2493" y="2924"/>
                    <a:ext cx="33" cy="30"/>
                  </a:xfrm>
                  <a:prstGeom prst="rect">
                    <a:avLst/>
                  </a:prstGeom>
                  <a:solidFill>
                    <a:srgbClr val="0053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4655" name="Rectangle 1538"/>
                  <p:cNvSpPr>
                    <a:spLocks noChangeArrowheads="1"/>
                  </p:cNvSpPr>
                  <p:nvPr/>
                </p:nvSpPr>
                <p:spPr bwMode="auto">
                  <a:xfrm>
                    <a:off x="2526" y="2924"/>
                    <a:ext cx="23" cy="30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4656" name="Picture 1539"/>
                  <p:cNvPicPr>
                    <a:picLocks noChangeAspect="1" noChangeArrowheads="1"/>
                  </p:cNvPicPr>
                  <p:nvPr/>
                </p:nvPicPr>
                <p:blipFill>
                  <a:blip r:embed="rId487"/>
                  <a:srcRect/>
                  <a:stretch>
                    <a:fillRect/>
                  </a:stretch>
                </p:blipFill>
                <p:spPr bwMode="auto">
                  <a:xfrm>
                    <a:off x="2526" y="2924"/>
                    <a:ext cx="23" cy="3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4657" name="Rectangle 1540"/>
                  <p:cNvSpPr>
                    <a:spLocks noChangeArrowheads="1"/>
                  </p:cNvSpPr>
                  <p:nvPr/>
                </p:nvSpPr>
                <p:spPr bwMode="auto">
                  <a:xfrm>
                    <a:off x="2526" y="2924"/>
                    <a:ext cx="23" cy="30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4658" name="Rectangle 1541"/>
                  <p:cNvSpPr>
                    <a:spLocks noChangeArrowheads="1"/>
                  </p:cNvSpPr>
                  <p:nvPr/>
                </p:nvSpPr>
                <p:spPr bwMode="auto">
                  <a:xfrm>
                    <a:off x="2549" y="2924"/>
                    <a:ext cx="33" cy="30"/>
                  </a:xfrm>
                  <a:prstGeom prst="rect">
                    <a:avLst/>
                  </a:prstGeom>
                  <a:solidFill>
                    <a:srgbClr val="0053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4659" name="Picture 1542"/>
                  <p:cNvPicPr>
                    <a:picLocks noChangeAspect="1" noChangeArrowheads="1"/>
                  </p:cNvPicPr>
                  <p:nvPr/>
                </p:nvPicPr>
                <p:blipFill>
                  <a:blip r:embed="rId488"/>
                  <a:srcRect/>
                  <a:stretch>
                    <a:fillRect/>
                  </a:stretch>
                </p:blipFill>
                <p:spPr bwMode="auto">
                  <a:xfrm>
                    <a:off x="2549" y="2924"/>
                    <a:ext cx="33" cy="3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4660" name="Rectangle 1543"/>
                  <p:cNvSpPr>
                    <a:spLocks noChangeArrowheads="1"/>
                  </p:cNvSpPr>
                  <p:nvPr/>
                </p:nvSpPr>
                <p:spPr bwMode="auto">
                  <a:xfrm>
                    <a:off x="2549" y="2924"/>
                    <a:ext cx="33" cy="30"/>
                  </a:xfrm>
                  <a:prstGeom prst="rect">
                    <a:avLst/>
                  </a:prstGeom>
                  <a:solidFill>
                    <a:srgbClr val="0053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4661" name="Rectangle 1544"/>
                  <p:cNvSpPr>
                    <a:spLocks noChangeArrowheads="1"/>
                  </p:cNvSpPr>
                  <p:nvPr/>
                </p:nvSpPr>
                <p:spPr bwMode="auto">
                  <a:xfrm>
                    <a:off x="2582" y="2924"/>
                    <a:ext cx="33" cy="30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4662" name="Picture 1545"/>
                  <p:cNvPicPr>
                    <a:picLocks noChangeAspect="1" noChangeArrowheads="1"/>
                  </p:cNvPicPr>
                  <p:nvPr/>
                </p:nvPicPr>
                <p:blipFill>
                  <a:blip r:embed="rId489"/>
                  <a:srcRect/>
                  <a:stretch>
                    <a:fillRect/>
                  </a:stretch>
                </p:blipFill>
                <p:spPr bwMode="auto">
                  <a:xfrm>
                    <a:off x="2582" y="2924"/>
                    <a:ext cx="33" cy="3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4663" name="Rectangle 1546"/>
                  <p:cNvSpPr>
                    <a:spLocks noChangeArrowheads="1"/>
                  </p:cNvSpPr>
                  <p:nvPr/>
                </p:nvSpPr>
                <p:spPr bwMode="auto">
                  <a:xfrm>
                    <a:off x="2582" y="2924"/>
                    <a:ext cx="33" cy="30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4664" name="Rectangle 1547"/>
                  <p:cNvSpPr>
                    <a:spLocks noChangeArrowheads="1"/>
                  </p:cNvSpPr>
                  <p:nvPr/>
                </p:nvSpPr>
                <p:spPr bwMode="auto">
                  <a:xfrm>
                    <a:off x="2615" y="2924"/>
                    <a:ext cx="36" cy="30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4665" name="Picture 1548"/>
                  <p:cNvPicPr>
                    <a:picLocks noChangeAspect="1" noChangeArrowheads="1"/>
                  </p:cNvPicPr>
                  <p:nvPr/>
                </p:nvPicPr>
                <p:blipFill>
                  <a:blip r:embed="rId490"/>
                  <a:srcRect/>
                  <a:stretch>
                    <a:fillRect/>
                  </a:stretch>
                </p:blipFill>
                <p:spPr bwMode="auto">
                  <a:xfrm>
                    <a:off x="2615" y="2924"/>
                    <a:ext cx="36" cy="3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4666" name="Rectangle 1549"/>
                  <p:cNvSpPr>
                    <a:spLocks noChangeArrowheads="1"/>
                  </p:cNvSpPr>
                  <p:nvPr/>
                </p:nvSpPr>
                <p:spPr bwMode="auto">
                  <a:xfrm>
                    <a:off x="2615" y="2924"/>
                    <a:ext cx="36" cy="30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4667" name="Rectangle 1550"/>
                  <p:cNvSpPr>
                    <a:spLocks noChangeArrowheads="1"/>
                  </p:cNvSpPr>
                  <p:nvPr/>
                </p:nvSpPr>
                <p:spPr bwMode="auto">
                  <a:xfrm>
                    <a:off x="2651" y="2924"/>
                    <a:ext cx="33" cy="30"/>
                  </a:xfrm>
                  <a:prstGeom prst="rect">
                    <a:avLst/>
                  </a:prstGeom>
                  <a:solidFill>
                    <a:srgbClr val="0053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4668" name="Picture 1551"/>
                  <p:cNvPicPr>
                    <a:picLocks noChangeAspect="1" noChangeArrowheads="1"/>
                  </p:cNvPicPr>
                  <p:nvPr/>
                </p:nvPicPr>
                <p:blipFill>
                  <a:blip r:embed="rId491"/>
                  <a:srcRect/>
                  <a:stretch>
                    <a:fillRect/>
                  </a:stretch>
                </p:blipFill>
                <p:spPr bwMode="auto">
                  <a:xfrm>
                    <a:off x="2651" y="2924"/>
                    <a:ext cx="33" cy="3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4669" name="Rectangle 1552"/>
                  <p:cNvSpPr>
                    <a:spLocks noChangeArrowheads="1"/>
                  </p:cNvSpPr>
                  <p:nvPr/>
                </p:nvSpPr>
                <p:spPr bwMode="auto">
                  <a:xfrm>
                    <a:off x="2651" y="2924"/>
                    <a:ext cx="33" cy="30"/>
                  </a:xfrm>
                  <a:prstGeom prst="rect">
                    <a:avLst/>
                  </a:prstGeom>
                  <a:solidFill>
                    <a:srgbClr val="0053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4670" name="Rectangle 1553"/>
                  <p:cNvSpPr>
                    <a:spLocks noChangeArrowheads="1"/>
                  </p:cNvSpPr>
                  <p:nvPr/>
                </p:nvSpPr>
                <p:spPr bwMode="auto">
                  <a:xfrm>
                    <a:off x="2684" y="2924"/>
                    <a:ext cx="33" cy="30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4671" name="Picture 1554"/>
                  <p:cNvPicPr>
                    <a:picLocks noChangeAspect="1" noChangeArrowheads="1"/>
                  </p:cNvPicPr>
                  <p:nvPr/>
                </p:nvPicPr>
                <p:blipFill>
                  <a:blip r:embed="rId492"/>
                  <a:srcRect/>
                  <a:stretch>
                    <a:fillRect/>
                  </a:stretch>
                </p:blipFill>
                <p:spPr bwMode="auto">
                  <a:xfrm>
                    <a:off x="2684" y="2924"/>
                    <a:ext cx="33" cy="3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4672" name="Rectangle 1555"/>
                  <p:cNvSpPr>
                    <a:spLocks noChangeArrowheads="1"/>
                  </p:cNvSpPr>
                  <p:nvPr/>
                </p:nvSpPr>
                <p:spPr bwMode="auto">
                  <a:xfrm>
                    <a:off x="2684" y="2924"/>
                    <a:ext cx="33" cy="30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4673" name="Rectangle 1556"/>
                  <p:cNvSpPr>
                    <a:spLocks noChangeArrowheads="1"/>
                  </p:cNvSpPr>
                  <p:nvPr/>
                </p:nvSpPr>
                <p:spPr bwMode="auto">
                  <a:xfrm>
                    <a:off x="2717" y="2924"/>
                    <a:ext cx="47" cy="30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4674" name="Picture 1557"/>
                  <p:cNvPicPr>
                    <a:picLocks noChangeAspect="1" noChangeArrowheads="1"/>
                  </p:cNvPicPr>
                  <p:nvPr/>
                </p:nvPicPr>
                <p:blipFill>
                  <a:blip r:embed="rId493"/>
                  <a:srcRect/>
                  <a:stretch>
                    <a:fillRect/>
                  </a:stretch>
                </p:blipFill>
                <p:spPr bwMode="auto">
                  <a:xfrm>
                    <a:off x="2717" y="2924"/>
                    <a:ext cx="47" cy="3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4675" name="Rectangle 1558"/>
                  <p:cNvSpPr>
                    <a:spLocks noChangeArrowheads="1"/>
                  </p:cNvSpPr>
                  <p:nvPr/>
                </p:nvSpPr>
                <p:spPr bwMode="auto">
                  <a:xfrm>
                    <a:off x="2717" y="2924"/>
                    <a:ext cx="47" cy="30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4676" name="Rectangle 1559"/>
                  <p:cNvSpPr>
                    <a:spLocks noChangeArrowheads="1"/>
                  </p:cNvSpPr>
                  <p:nvPr/>
                </p:nvSpPr>
                <p:spPr bwMode="auto">
                  <a:xfrm>
                    <a:off x="2764" y="2924"/>
                    <a:ext cx="46" cy="30"/>
                  </a:xfrm>
                  <a:prstGeom prst="rect">
                    <a:avLst/>
                  </a:prstGeom>
                  <a:solidFill>
                    <a:srgbClr val="0053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4677" name="Picture 1560"/>
                  <p:cNvPicPr>
                    <a:picLocks noChangeAspect="1" noChangeArrowheads="1"/>
                  </p:cNvPicPr>
                  <p:nvPr/>
                </p:nvPicPr>
                <p:blipFill>
                  <a:blip r:embed="rId494"/>
                  <a:srcRect/>
                  <a:stretch>
                    <a:fillRect/>
                  </a:stretch>
                </p:blipFill>
                <p:spPr bwMode="auto">
                  <a:xfrm>
                    <a:off x="2764" y="2924"/>
                    <a:ext cx="46" cy="3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4678" name="Rectangle 1561"/>
                  <p:cNvSpPr>
                    <a:spLocks noChangeArrowheads="1"/>
                  </p:cNvSpPr>
                  <p:nvPr/>
                </p:nvSpPr>
                <p:spPr bwMode="auto">
                  <a:xfrm>
                    <a:off x="2764" y="2924"/>
                    <a:ext cx="46" cy="30"/>
                  </a:xfrm>
                  <a:prstGeom prst="rect">
                    <a:avLst/>
                  </a:prstGeom>
                  <a:solidFill>
                    <a:srgbClr val="0053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4679" name="Rectangle 1562"/>
                  <p:cNvSpPr>
                    <a:spLocks noChangeArrowheads="1"/>
                  </p:cNvSpPr>
                  <p:nvPr/>
                </p:nvSpPr>
                <p:spPr bwMode="auto">
                  <a:xfrm>
                    <a:off x="2810" y="2924"/>
                    <a:ext cx="56" cy="30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4680" name="Picture 1563"/>
                  <p:cNvPicPr>
                    <a:picLocks noChangeAspect="1" noChangeArrowheads="1"/>
                  </p:cNvPicPr>
                  <p:nvPr/>
                </p:nvPicPr>
                <p:blipFill>
                  <a:blip r:embed="rId495"/>
                  <a:srcRect/>
                  <a:stretch>
                    <a:fillRect/>
                  </a:stretch>
                </p:blipFill>
                <p:spPr bwMode="auto">
                  <a:xfrm>
                    <a:off x="2810" y="2924"/>
                    <a:ext cx="56" cy="3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4681" name="Rectangle 1564"/>
                  <p:cNvSpPr>
                    <a:spLocks noChangeArrowheads="1"/>
                  </p:cNvSpPr>
                  <p:nvPr/>
                </p:nvSpPr>
                <p:spPr bwMode="auto">
                  <a:xfrm>
                    <a:off x="2810" y="2924"/>
                    <a:ext cx="56" cy="30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4682" name="Rectangle 1565"/>
                  <p:cNvSpPr>
                    <a:spLocks noChangeArrowheads="1"/>
                  </p:cNvSpPr>
                  <p:nvPr/>
                </p:nvSpPr>
                <p:spPr bwMode="auto">
                  <a:xfrm>
                    <a:off x="2866" y="2924"/>
                    <a:ext cx="56" cy="30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4683" name="Picture 1566"/>
                  <p:cNvPicPr>
                    <a:picLocks noChangeAspect="1" noChangeArrowheads="1"/>
                  </p:cNvPicPr>
                  <p:nvPr/>
                </p:nvPicPr>
                <p:blipFill>
                  <a:blip r:embed="rId496"/>
                  <a:srcRect/>
                  <a:stretch>
                    <a:fillRect/>
                  </a:stretch>
                </p:blipFill>
                <p:spPr bwMode="auto">
                  <a:xfrm>
                    <a:off x="2866" y="2924"/>
                    <a:ext cx="56" cy="3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4684" name="Rectangle 1567"/>
                  <p:cNvSpPr>
                    <a:spLocks noChangeArrowheads="1"/>
                  </p:cNvSpPr>
                  <p:nvPr/>
                </p:nvSpPr>
                <p:spPr bwMode="auto">
                  <a:xfrm>
                    <a:off x="2866" y="2924"/>
                    <a:ext cx="56" cy="30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4685" name="Rectangle 1568"/>
                  <p:cNvSpPr>
                    <a:spLocks noChangeArrowheads="1"/>
                  </p:cNvSpPr>
                  <p:nvPr/>
                </p:nvSpPr>
                <p:spPr bwMode="auto">
                  <a:xfrm>
                    <a:off x="2922" y="2924"/>
                    <a:ext cx="66" cy="30"/>
                  </a:xfrm>
                  <a:prstGeom prst="rect">
                    <a:avLst/>
                  </a:prstGeom>
                  <a:solidFill>
                    <a:srgbClr val="0053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4686" name="Picture 1569"/>
                  <p:cNvPicPr>
                    <a:picLocks noChangeAspect="1" noChangeArrowheads="1"/>
                  </p:cNvPicPr>
                  <p:nvPr/>
                </p:nvPicPr>
                <p:blipFill>
                  <a:blip r:embed="rId497"/>
                  <a:srcRect/>
                  <a:stretch>
                    <a:fillRect/>
                  </a:stretch>
                </p:blipFill>
                <p:spPr bwMode="auto">
                  <a:xfrm>
                    <a:off x="2922" y="2924"/>
                    <a:ext cx="66" cy="3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4687" name="Rectangle 1570"/>
                  <p:cNvSpPr>
                    <a:spLocks noChangeArrowheads="1"/>
                  </p:cNvSpPr>
                  <p:nvPr/>
                </p:nvSpPr>
                <p:spPr bwMode="auto">
                  <a:xfrm>
                    <a:off x="2922" y="2924"/>
                    <a:ext cx="66" cy="30"/>
                  </a:xfrm>
                  <a:prstGeom prst="rect">
                    <a:avLst/>
                  </a:prstGeom>
                  <a:solidFill>
                    <a:srgbClr val="0053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4688" name="Rectangle 1571"/>
                  <p:cNvSpPr>
                    <a:spLocks noChangeArrowheads="1"/>
                  </p:cNvSpPr>
                  <p:nvPr/>
                </p:nvSpPr>
                <p:spPr bwMode="auto">
                  <a:xfrm>
                    <a:off x="2988" y="2924"/>
                    <a:ext cx="80" cy="30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4689" name="Picture 1572"/>
                  <p:cNvPicPr>
                    <a:picLocks noChangeAspect="1" noChangeArrowheads="1"/>
                  </p:cNvPicPr>
                  <p:nvPr/>
                </p:nvPicPr>
                <p:blipFill>
                  <a:blip r:embed="rId498"/>
                  <a:srcRect/>
                  <a:stretch>
                    <a:fillRect/>
                  </a:stretch>
                </p:blipFill>
                <p:spPr bwMode="auto">
                  <a:xfrm>
                    <a:off x="2988" y="2924"/>
                    <a:ext cx="80" cy="3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4690" name="Rectangle 1573"/>
                  <p:cNvSpPr>
                    <a:spLocks noChangeArrowheads="1"/>
                  </p:cNvSpPr>
                  <p:nvPr/>
                </p:nvSpPr>
                <p:spPr bwMode="auto">
                  <a:xfrm>
                    <a:off x="2988" y="2924"/>
                    <a:ext cx="80" cy="30"/>
                  </a:xfrm>
                  <a:prstGeom prst="rect">
                    <a:avLst/>
                  </a:prstGeom>
                  <a:solidFill>
                    <a:srgbClr val="005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4691" name="Rectangle 1574"/>
                  <p:cNvSpPr>
                    <a:spLocks noChangeArrowheads="1"/>
                  </p:cNvSpPr>
                  <p:nvPr/>
                </p:nvSpPr>
                <p:spPr bwMode="auto">
                  <a:xfrm>
                    <a:off x="3068" y="2924"/>
                    <a:ext cx="29" cy="30"/>
                  </a:xfrm>
                  <a:prstGeom prst="rect">
                    <a:avLst/>
                  </a:prstGeom>
                  <a:solidFill>
                    <a:srgbClr val="0053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</p:grpSp>
            <p:grpSp>
              <p:nvGrpSpPr>
                <p:cNvPr id="18" name="Group 2008"/>
                <p:cNvGrpSpPr>
                  <a:grpSpLocks/>
                </p:cNvGrpSpPr>
                <p:nvPr/>
              </p:nvGrpSpPr>
              <p:grpSpPr bwMode="auto">
                <a:xfrm>
                  <a:off x="198" y="2924"/>
                  <a:ext cx="36" cy="1432"/>
                  <a:chOff x="198" y="2924"/>
                  <a:chExt cx="36" cy="1432"/>
                </a:xfrm>
              </p:grpSpPr>
              <p:grpSp>
                <p:nvGrpSpPr>
                  <p:cNvPr id="19" name="Group 1776"/>
                  <p:cNvGrpSpPr>
                    <a:grpSpLocks/>
                  </p:cNvGrpSpPr>
                  <p:nvPr/>
                </p:nvGrpSpPr>
                <p:grpSpPr bwMode="auto">
                  <a:xfrm>
                    <a:off x="198" y="2924"/>
                    <a:ext cx="36" cy="804"/>
                    <a:chOff x="198" y="2924"/>
                    <a:chExt cx="36" cy="804"/>
                  </a:xfrm>
                </p:grpSpPr>
                <p:sp>
                  <p:nvSpPr>
                    <p:cNvPr id="4406" name="Rectangle 157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2924"/>
                      <a:ext cx="36" cy="40"/>
                    </a:xfrm>
                    <a:prstGeom prst="rect">
                      <a:avLst/>
                    </a:prstGeom>
                    <a:solidFill>
                      <a:srgbClr val="1F79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407" name="Rectangle 157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2964"/>
                      <a:ext cx="36" cy="36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408" name="Picture 1578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99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2964"/>
                      <a:ext cx="36" cy="36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409" name="Rectangle 157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2964"/>
                      <a:ext cx="36" cy="36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410" name="Rectangle 158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000"/>
                      <a:ext cx="36" cy="33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411" name="Picture 1581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00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000"/>
                      <a:ext cx="36" cy="3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412" name="Rectangle 158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000"/>
                      <a:ext cx="36" cy="33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413" name="Rectangle 158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033"/>
                      <a:ext cx="36" cy="37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414" name="Picture 1584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01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033"/>
                      <a:ext cx="36" cy="3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415" name="Rectangle 158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033"/>
                      <a:ext cx="36" cy="37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416" name="Rectangle 158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070"/>
                      <a:ext cx="36" cy="19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417" name="Picture 1587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02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070"/>
                      <a:ext cx="36" cy="1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418" name="Rectangle 158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070"/>
                      <a:ext cx="36" cy="19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419" name="Rectangle 15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089"/>
                      <a:ext cx="36" cy="24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420" name="Picture 1590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03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089"/>
                      <a:ext cx="36" cy="2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421" name="Rectangle 159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089"/>
                      <a:ext cx="36" cy="24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422" name="Rectangle 159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113"/>
                      <a:ext cx="36" cy="23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423" name="Picture 1593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04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113"/>
                      <a:ext cx="36" cy="2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424" name="Rectangle 159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113"/>
                      <a:ext cx="36" cy="23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425" name="Rectangle 159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136"/>
                      <a:ext cx="36" cy="23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426" name="Picture 1596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05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136"/>
                      <a:ext cx="36" cy="2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427" name="Rectangle 159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136"/>
                      <a:ext cx="36" cy="23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428" name="Rectangle 159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159"/>
                      <a:ext cx="36" cy="16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429" name="Picture 1599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06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159"/>
                      <a:ext cx="36" cy="16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430" name="Rectangle 160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159"/>
                      <a:ext cx="36" cy="16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431" name="Rectangle 160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175"/>
                      <a:ext cx="36" cy="17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432" name="Picture 1602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07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175"/>
                      <a:ext cx="36" cy="1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433" name="Rectangle 160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175"/>
                      <a:ext cx="36" cy="17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434" name="Rectangle 160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192"/>
                      <a:ext cx="36" cy="17"/>
                    </a:xfrm>
                    <a:prstGeom prst="rect">
                      <a:avLst/>
                    </a:prstGeom>
                    <a:solidFill>
                      <a:srgbClr val="1F79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435" name="Picture 1605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08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192"/>
                      <a:ext cx="36" cy="1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436" name="Rectangle 160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192"/>
                      <a:ext cx="36" cy="17"/>
                    </a:xfrm>
                    <a:prstGeom prst="rect">
                      <a:avLst/>
                    </a:prstGeom>
                    <a:solidFill>
                      <a:srgbClr val="1F79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437" name="Rectangle 160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209"/>
                      <a:ext cx="36" cy="16"/>
                    </a:xfrm>
                    <a:prstGeom prst="rect">
                      <a:avLst/>
                    </a:prstGeom>
                    <a:solidFill>
                      <a:srgbClr val="1E79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438" name="Picture 1608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09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209"/>
                      <a:ext cx="36" cy="16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439" name="Rectangle 160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209"/>
                      <a:ext cx="36" cy="16"/>
                    </a:xfrm>
                    <a:prstGeom prst="rect">
                      <a:avLst/>
                    </a:prstGeom>
                    <a:solidFill>
                      <a:srgbClr val="1E79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440" name="Rectangle 16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225"/>
                      <a:ext cx="36" cy="10"/>
                    </a:xfrm>
                    <a:prstGeom prst="rect">
                      <a:avLst/>
                    </a:prstGeom>
                    <a:solidFill>
                      <a:srgbClr val="1E79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441" name="Picture 1611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10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225"/>
                      <a:ext cx="36" cy="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442" name="Rectangle 16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225"/>
                      <a:ext cx="36" cy="10"/>
                    </a:xfrm>
                    <a:prstGeom prst="rect">
                      <a:avLst/>
                    </a:prstGeom>
                    <a:solidFill>
                      <a:srgbClr val="1E79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443" name="Rectangle 16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235"/>
                      <a:ext cx="36" cy="17"/>
                    </a:xfrm>
                    <a:prstGeom prst="rect">
                      <a:avLst/>
                    </a:prstGeom>
                    <a:solidFill>
                      <a:srgbClr val="1F79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444" name="Picture 1614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11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235"/>
                      <a:ext cx="36" cy="1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445" name="Rectangle 16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235"/>
                      <a:ext cx="36" cy="17"/>
                    </a:xfrm>
                    <a:prstGeom prst="rect">
                      <a:avLst/>
                    </a:prstGeom>
                    <a:solidFill>
                      <a:srgbClr val="1F79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446" name="Rectangle 16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252"/>
                      <a:ext cx="36" cy="13"/>
                    </a:xfrm>
                    <a:prstGeom prst="rect">
                      <a:avLst/>
                    </a:prstGeom>
                    <a:solidFill>
                      <a:srgbClr val="1F79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447" name="Picture 1617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12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252"/>
                      <a:ext cx="36" cy="1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448" name="Rectangle 16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252"/>
                      <a:ext cx="36" cy="13"/>
                    </a:xfrm>
                    <a:prstGeom prst="rect">
                      <a:avLst/>
                    </a:prstGeom>
                    <a:solidFill>
                      <a:srgbClr val="1F79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449" name="Rectangle 161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265"/>
                      <a:ext cx="36" cy="10"/>
                    </a:xfrm>
                    <a:prstGeom prst="rect">
                      <a:avLst/>
                    </a:prstGeom>
                    <a:solidFill>
                      <a:srgbClr val="1E79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450" name="Picture 1620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13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265"/>
                      <a:ext cx="36" cy="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451" name="Rectangle 162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265"/>
                      <a:ext cx="36" cy="10"/>
                    </a:xfrm>
                    <a:prstGeom prst="rect">
                      <a:avLst/>
                    </a:prstGeom>
                    <a:solidFill>
                      <a:srgbClr val="1E79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452" name="Rectangle 162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275"/>
                      <a:ext cx="36" cy="10"/>
                    </a:xfrm>
                    <a:prstGeom prst="rect">
                      <a:avLst/>
                    </a:prstGeom>
                    <a:solidFill>
                      <a:srgbClr val="1E79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453" name="Picture 1623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14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275"/>
                      <a:ext cx="36" cy="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454" name="Rectangle 162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275"/>
                      <a:ext cx="36" cy="10"/>
                    </a:xfrm>
                    <a:prstGeom prst="rect">
                      <a:avLst/>
                    </a:prstGeom>
                    <a:solidFill>
                      <a:srgbClr val="1E79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455" name="Rectangle 162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285"/>
                      <a:ext cx="36" cy="16"/>
                    </a:xfrm>
                    <a:prstGeom prst="rect">
                      <a:avLst/>
                    </a:prstGeom>
                    <a:solidFill>
                      <a:srgbClr val="1F79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456" name="Picture 1626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15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285"/>
                      <a:ext cx="36" cy="16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457" name="Rectangle 162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285"/>
                      <a:ext cx="36" cy="16"/>
                    </a:xfrm>
                    <a:prstGeom prst="rect">
                      <a:avLst/>
                    </a:prstGeom>
                    <a:solidFill>
                      <a:srgbClr val="1F79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458" name="Rectangle 162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301"/>
                      <a:ext cx="36" cy="13"/>
                    </a:xfrm>
                    <a:prstGeom prst="rect">
                      <a:avLst/>
                    </a:prstGeom>
                    <a:solidFill>
                      <a:srgbClr val="1F79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459" name="Picture 1629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16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301"/>
                      <a:ext cx="36" cy="1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460" name="Rectangle 16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301"/>
                      <a:ext cx="36" cy="13"/>
                    </a:xfrm>
                    <a:prstGeom prst="rect">
                      <a:avLst/>
                    </a:prstGeom>
                    <a:solidFill>
                      <a:srgbClr val="1F79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461" name="Rectangle 163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314"/>
                      <a:ext cx="36" cy="10"/>
                    </a:xfrm>
                    <a:prstGeom prst="rect">
                      <a:avLst/>
                    </a:prstGeom>
                    <a:solidFill>
                      <a:srgbClr val="1E79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462" name="Picture 1632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17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314"/>
                      <a:ext cx="36" cy="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463" name="Rectangle 16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314"/>
                      <a:ext cx="36" cy="10"/>
                    </a:xfrm>
                    <a:prstGeom prst="rect">
                      <a:avLst/>
                    </a:prstGeom>
                    <a:solidFill>
                      <a:srgbClr val="1E79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464" name="Rectangle 163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324"/>
                      <a:ext cx="36" cy="14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465" name="Picture 1635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18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324"/>
                      <a:ext cx="36" cy="1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466" name="Rectangle 163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324"/>
                      <a:ext cx="36" cy="14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467" name="Rectangle 163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338"/>
                      <a:ext cx="36" cy="6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468" name="Picture 1638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19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338"/>
                      <a:ext cx="36" cy="6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469" name="Rectangle 16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338"/>
                      <a:ext cx="36" cy="6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470" name="Rectangle 164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344"/>
                      <a:ext cx="36" cy="10"/>
                    </a:xfrm>
                    <a:prstGeom prst="rect">
                      <a:avLst/>
                    </a:prstGeom>
                    <a:solidFill>
                      <a:srgbClr val="1F7A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471" name="Picture 1641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20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344"/>
                      <a:ext cx="36" cy="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472" name="Rectangle 16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344"/>
                      <a:ext cx="36" cy="10"/>
                    </a:xfrm>
                    <a:prstGeom prst="rect">
                      <a:avLst/>
                    </a:prstGeom>
                    <a:solidFill>
                      <a:srgbClr val="1F7A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473" name="Rectangle 164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354"/>
                      <a:ext cx="36" cy="10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474" name="Picture 1644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21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354"/>
                      <a:ext cx="36" cy="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475" name="Rectangle 164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354"/>
                      <a:ext cx="36" cy="10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476" name="Rectangle 164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364"/>
                      <a:ext cx="36" cy="10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477" name="Picture 1647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22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364"/>
                      <a:ext cx="36" cy="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478" name="Rectangle 16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364"/>
                      <a:ext cx="36" cy="10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479" name="Rectangle 164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374"/>
                      <a:ext cx="36" cy="13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480" name="Picture 1650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23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374"/>
                      <a:ext cx="36" cy="1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481" name="Rectangle 165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374"/>
                      <a:ext cx="36" cy="13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482" name="Rectangle 165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387"/>
                      <a:ext cx="36" cy="7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483" name="Picture 1653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24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387"/>
                      <a:ext cx="36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484" name="Rectangle 165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387"/>
                      <a:ext cx="36" cy="7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485" name="Rectangle 165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394"/>
                      <a:ext cx="36" cy="10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486" name="Picture 1656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25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394"/>
                      <a:ext cx="36" cy="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487" name="Rectangle 16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394"/>
                      <a:ext cx="36" cy="10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488" name="Rectangle 16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404"/>
                      <a:ext cx="36" cy="10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489" name="Picture 1659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26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404"/>
                      <a:ext cx="36" cy="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490" name="Rectangle 166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404"/>
                      <a:ext cx="36" cy="10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491" name="Rectangle 16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414"/>
                      <a:ext cx="36" cy="6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492" name="Picture 1662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27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414"/>
                      <a:ext cx="36" cy="6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493" name="Rectangle 166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414"/>
                      <a:ext cx="36" cy="6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494" name="Rectangle 166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420"/>
                      <a:ext cx="36" cy="10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495" name="Picture 1665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28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420"/>
                      <a:ext cx="36" cy="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496" name="Rectangle 166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420"/>
                      <a:ext cx="36" cy="10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497" name="Rectangle 166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430"/>
                      <a:ext cx="36" cy="10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498" name="Picture 1668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29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430"/>
                      <a:ext cx="36" cy="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499" name="Rectangle 166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430"/>
                      <a:ext cx="36" cy="10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500" name="Rectangle 167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440"/>
                      <a:ext cx="36" cy="7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501" name="Picture 1671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30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440"/>
                      <a:ext cx="36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502" name="Rectangle 167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440"/>
                      <a:ext cx="36" cy="7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503" name="Rectangle 167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447"/>
                      <a:ext cx="36" cy="10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504" name="Picture 1674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31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447"/>
                      <a:ext cx="36" cy="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505" name="Rectangle 167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447"/>
                      <a:ext cx="36" cy="10"/>
                    </a:xfrm>
                    <a:prstGeom prst="rect">
                      <a:avLst/>
                    </a:prstGeom>
                    <a:solidFill>
                      <a:srgbClr val="1F78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506" name="Rectangle 167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457"/>
                      <a:ext cx="36" cy="6"/>
                    </a:xfrm>
                    <a:prstGeom prst="rect">
                      <a:avLst/>
                    </a:prstGeom>
                    <a:solidFill>
                      <a:srgbClr val="1F77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507" name="Picture 1677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32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457"/>
                      <a:ext cx="36" cy="6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508" name="Rectangle 167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457"/>
                      <a:ext cx="36" cy="6"/>
                    </a:xfrm>
                    <a:prstGeom prst="rect">
                      <a:avLst/>
                    </a:prstGeom>
                    <a:solidFill>
                      <a:srgbClr val="1F77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509" name="Rectangle 167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463"/>
                      <a:ext cx="36" cy="10"/>
                    </a:xfrm>
                    <a:prstGeom prst="rect">
                      <a:avLst/>
                    </a:prstGeom>
                    <a:solidFill>
                      <a:srgbClr val="1E77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510" name="Picture 1680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33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463"/>
                      <a:ext cx="36" cy="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511" name="Rectangle 168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463"/>
                      <a:ext cx="36" cy="10"/>
                    </a:xfrm>
                    <a:prstGeom prst="rect">
                      <a:avLst/>
                    </a:prstGeom>
                    <a:solidFill>
                      <a:srgbClr val="1E77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512" name="Rectangle 168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473"/>
                      <a:ext cx="36" cy="7"/>
                    </a:xfrm>
                    <a:prstGeom prst="rect">
                      <a:avLst/>
                    </a:prstGeom>
                    <a:solidFill>
                      <a:srgbClr val="1E79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513" name="Picture 1683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34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473"/>
                      <a:ext cx="36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514" name="Rectangle 168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473"/>
                      <a:ext cx="36" cy="7"/>
                    </a:xfrm>
                    <a:prstGeom prst="rect">
                      <a:avLst/>
                    </a:prstGeom>
                    <a:solidFill>
                      <a:srgbClr val="1E79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515" name="Rectangle 168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480"/>
                      <a:ext cx="36" cy="10"/>
                    </a:xfrm>
                    <a:prstGeom prst="rect">
                      <a:avLst/>
                    </a:prstGeom>
                    <a:solidFill>
                      <a:srgbClr val="1D771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516" name="Picture 1686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35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480"/>
                      <a:ext cx="36" cy="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517" name="Rectangle 168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480"/>
                      <a:ext cx="36" cy="10"/>
                    </a:xfrm>
                    <a:prstGeom prst="rect">
                      <a:avLst/>
                    </a:prstGeom>
                    <a:solidFill>
                      <a:srgbClr val="1D771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518" name="Rectangle 168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490"/>
                      <a:ext cx="36" cy="6"/>
                    </a:xfrm>
                    <a:prstGeom prst="rect">
                      <a:avLst/>
                    </a:prstGeom>
                    <a:solidFill>
                      <a:srgbClr val="1D791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519" name="Picture 1689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36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490"/>
                      <a:ext cx="36" cy="6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520" name="Rectangle 16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490"/>
                      <a:ext cx="36" cy="6"/>
                    </a:xfrm>
                    <a:prstGeom prst="rect">
                      <a:avLst/>
                    </a:prstGeom>
                    <a:solidFill>
                      <a:srgbClr val="1D791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521" name="Rectangle 169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496"/>
                      <a:ext cx="36" cy="10"/>
                    </a:xfrm>
                    <a:prstGeom prst="rect">
                      <a:avLst/>
                    </a:prstGeom>
                    <a:solidFill>
                      <a:srgbClr val="1E77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522" name="Picture 1692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37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496"/>
                      <a:ext cx="36" cy="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523" name="Rectangle 169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496"/>
                      <a:ext cx="36" cy="10"/>
                    </a:xfrm>
                    <a:prstGeom prst="rect">
                      <a:avLst/>
                    </a:prstGeom>
                    <a:solidFill>
                      <a:srgbClr val="1E77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524" name="Rectangle 169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506"/>
                      <a:ext cx="36" cy="7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525" name="Picture 1695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38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506"/>
                      <a:ext cx="36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526" name="Rectangle 169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506"/>
                      <a:ext cx="36" cy="7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527" name="Rectangle 169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513"/>
                      <a:ext cx="36" cy="10"/>
                    </a:xfrm>
                    <a:prstGeom prst="rect">
                      <a:avLst/>
                    </a:prstGeom>
                    <a:solidFill>
                      <a:srgbClr val="1D771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528" name="Picture 1698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39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513"/>
                      <a:ext cx="36" cy="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529" name="Rectangle 169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513"/>
                      <a:ext cx="36" cy="10"/>
                    </a:xfrm>
                    <a:prstGeom prst="rect">
                      <a:avLst/>
                    </a:prstGeom>
                    <a:solidFill>
                      <a:srgbClr val="1D771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530" name="Rectangle 170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523"/>
                      <a:ext cx="36" cy="10"/>
                    </a:xfrm>
                    <a:prstGeom prst="rect">
                      <a:avLst/>
                    </a:prstGeom>
                    <a:solidFill>
                      <a:srgbClr val="1D771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531" name="Picture 1701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40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523"/>
                      <a:ext cx="36" cy="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532" name="Rectangle 170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523"/>
                      <a:ext cx="36" cy="10"/>
                    </a:xfrm>
                    <a:prstGeom prst="rect">
                      <a:avLst/>
                    </a:prstGeom>
                    <a:solidFill>
                      <a:srgbClr val="1D771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533" name="Rectangle 170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533"/>
                      <a:ext cx="36" cy="6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534" name="Picture 1704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41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533"/>
                      <a:ext cx="36" cy="6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535" name="Rectangle 170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533"/>
                      <a:ext cx="36" cy="6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536" name="Rectangle 170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539"/>
                      <a:ext cx="36" cy="7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537" name="Picture 1707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42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539"/>
                      <a:ext cx="36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538" name="Rectangle 170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539"/>
                      <a:ext cx="36" cy="7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539" name="Rectangle 170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546"/>
                      <a:ext cx="36" cy="7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540" name="Picture 1710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43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546"/>
                      <a:ext cx="36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541" name="Rectangle 17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546"/>
                      <a:ext cx="36" cy="7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542" name="Rectangle 17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553"/>
                      <a:ext cx="36" cy="6"/>
                    </a:xfrm>
                    <a:prstGeom prst="rect">
                      <a:avLst/>
                    </a:prstGeom>
                    <a:solidFill>
                      <a:srgbClr val="1D781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543" name="Picture 1713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44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553"/>
                      <a:ext cx="36" cy="6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544" name="Rectangle 171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553"/>
                      <a:ext cx="36" cy="6"/>
                    </a:xfrm>
                    <a:prstGeom prst="rect">
                      <a:avLst/>
                    </a:prstGeom>
                    <a:solidFill>
                      <a:srgbClr val="1D781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545" name="Rectangle 17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559"/>
                      <a:ext cx="36" cy="10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546" name="Picture 1716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45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559"/>
                      <a:ext cx="36" cy="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547" name="Rectangle 17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559"/>
                      <a:ext cx="36" cy="10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548" name="Rectangle 17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569"/>
                      <a:ext cx="36" cy="7"/>
                    </a:xfrm>
                    <a:prstGeom prst="rect">
                      <a:avLst/>
                    </a:prstGeom>
                    <a:solidFill>
                      <a:srgbClr val="1E76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549" name="Picture 1719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46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569"/>
                      <a:ext cx="36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550" name="Rectangle 172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569"/>
                      <a:ext cx="36" cy="7"/>
                    </a:xfrm>
                    <a:prstGeom prst="rect">
                      <a:avLst/>
                    </a:prstGeom>
                    <a:solidFill>
                      <a:srgbClr val="1E76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551" name="Rectangle 172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576"/>
                      <a:ext cx="36" cy="6"/>
                    </a:xfrm>
                    <a:prstGeom prst="rect">
                      <a:avLst/>
                    </a:prstGeom>
                    <a:solidFill>
                      <a:srgbClr val="1D781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552" name="Picture 1722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47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576"/>
                      <a:ext cx="36" cy="6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553" name="Rectangle 172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576"/>
                      <a:ext cx="36" cy="6"/>
                    </a:xfrm>
                    <a:prstGeom prst="rect">
                      <a:avLst/>
                    </a:prstGeom>
                    <a:solidFill>
                      <a:srgbClr val="1D781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554" name="Rectangle 172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582"/>
                      <a:ext cx="36" cy="10"/>
                    </a:xfrm>
                    <a:prstGeom prst="rect">
                      <a:avLst/>
                    </a:prstGeom>
                    <a:solidFill>
                      <a:srgbClr val="1D781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555" name="Picture 1725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48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582"/>
                      <a:ext cx="36" cy="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556" name="Rectangle 172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582"/>
                      <a:ext cx="36" cy="10"/>
                    </a:xfrm>
                    <a:prstGeom prst="rect">
                      <a:avLst/>
                    </a:prstGeom>
                    <a:solidFill>
                      <a:srgbClr val="1D781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557" name="Rectangle 172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592"/>
                      <a:ext cx="36" cy="10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558" name="Picture 1728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49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592"/>
                      <a:ext cx="36" cy="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559" name="Rectangle 172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592"/>
                      <a:ext cx="36" cy="10"/>
                    </a:xfrm>
                    <a:prstGeom prst="rect">
                      <a:avLst/>
                    </a:prstGeom>
                    <a:solidFill>
                      <a:srgbClr val="1E78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560" name="Rectangle 17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602"/>
                      <a:ext cx="36" cy="7"/>
                    </a:xfrm>
                    <a:prstGeom prst="rect">
                      <a:avLst/>
                    </a:prstGeom>
                    <a:solidFill>
                      <a:srgbClr val="1E76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561" name="Picture 1731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50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602"/>
                      <a:ext cx="36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562" name="Rectangle 17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602"/>
                      <a:ext cx="36" cy="7"/>
                    </a:xfrm>
                    <a:prstGeom prst="rect">
                      <a:avLst/>
                    </a:prstGeom>
                    <a:solidFill>
                      <a:srgbClr val="1E76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563" name="Rectangle 17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609"/>
                      <a:ext cx="36" cy="6"/>
                    </a:xfrm>
                    <a:prstGeom prst="rect">
                      <a:avLst/>
                    </a:prstGeom>
                    <a:solidFill>
                      <a:srgbClr val="1D761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564" name="Picture 1734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51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609"/>
                      <a:ext cx="36" cy="6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565" name="Rectangle 173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609"/>
                      <a:ext cx="36" cy="6"/>
                    </a:xfrm>
                    <a:prstGeom prst="rect">
                      <a:avLst/>
                    </a:prstGeom>
                    <a:solidFill>
                      <a:srgbClr val="1D761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566" name="Rectangle 173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615"/>
                      <a:ext cx="36" cy="10"/>
                    </a:xfrm>
                    <a:prstGeom prst="rect">
                      <a:avLst/>
                    </a:prstGeom>
                    <a:solidFill>
                      <a:srgbClr val="1D761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567" name="Picture 1737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52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615"/>
                      <a:ext cx="36" cy="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568" name="Rectangle 173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615"/>
                      <a:ext cx="36" cy="10"/>
                    </a:xfrm>
                    <a:prstGeom prst="rect">
                      <a:avLst/>
                    </a:prstGeom>
                    <a:solidFill>
                      <a:srgbClr val="1D761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569" name="Rectangle 17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625"/>
                      <a:ext cx="36" cy="7"/>
                    </a:xfrm>
                    <a:prstGeom prst="rect">
                      <a:avLst/>
                    </a:prstGeom>
                    <a:solidFill>
                      <a:srgbClr val="1E76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570" name="Picture 1740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53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625"/>
                      <a:ext cx="36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571" name="Rectangle 174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625"/>
                      <a:ext cx="36" cy="7"/>
                    </a:xfrm>
                    <a:prstGeom prst="rect">
                      <a:avLst/>
                    </a:prstGeom>
                    <a:solidFill>
                      <a:srgbClr val="1E76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572" name="Rectangle 17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632"/>
                      <a:ext cx="36" cy="10"/>
                    </a:xfrm>
                    <a:prstGeom prst="rect">
                      <a:avLst/>
                    </a:prstGeom>
                    <a:solidFill>
                      <a:srgbClr val="1E76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573" name="Picture 1743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54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632"/>
                      <a:ext cx="36" cy="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574" name="Rectangle 174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632"/>
                      <a:ext cx="36" cy="10"/>
                    </a:xfrm>
                    <a:prstGeom prst="rect">
                      <a:avLst/>
                    </a:prstGeom>
                    <a:solidFill>
                      <a:srgbClr val="1E76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575" name="Rectangle 174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642"/>
                      <a:ext cx="36" cy="6"/>
                    </a:xfrm>
                    <a:prstGeom prst="rect">
                      <a:avLst/>
                    </a:prstGeom>
                    <a:solidFill>
                      <a:srgbClr val="1D761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576" name="Picture 1746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55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642"/>
                      <a:ext cx="36" cy="6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577" name="Rectangle 174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642"/>
                      <a:ext cx="36" cy="6"/>
                    </a:xfrm>
                    <a:prstGeom prst="rect">
                      <a:avLst/>
                    </a:prstGeom>
                    <a:solidFill>
                      <a:srgbClr val="1D761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578" name="Rectangle 17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648"/>
                      <a:ext cx="36" cy="7"/>
                    </a:xfrm>
                    <a:prstGeom prst="rect">
                      <a:avLst/>
                    </a:prstGeom>
                    <a:solidFill>
                      <a:srgbClr val="1D761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579" name="Picture 1749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56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648"/>
                      <a:ext cx="36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580" name="Rectangle 175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648"/>
                      <a:ext cx="36" cy="7"/>
                    </a:xfrm>
                    <a:prstGeom prst="rect">
                      <a:avLst/>
                    </a:prstGeom>
                    <a:solidFill>
                      <a:srgbClr val="1D761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581" name="Rectangle 175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655"/>
                      <a:ext cx="36" cy="10"/>
                    </a:xfrm>
                    <a:prstGeom prst="rect">
                      <a:avLst/>
                    </a:prstGeom>
                    <a:solidFill>
                      <a:srgbClr val="1E76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582" name="Picture 1752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57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655"/>
                      <a:ext cx="36" cy="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583" name="Rectangle 17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655"/>
                      <a:ext cx="36" cy="10"/>
                    </a:xfrm>
                    <a:prstGeom prst="rect">
                      <a:avLst/>
                    </a:prstGeom>
                    <a:solidFill>
                      <a:srgbClr val="1E76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584" name="Rectangle 175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665"/>
                      <a:ext cx="36" cy="10"/>
                    </a:xfrm>
                    <a:prstGeom prst="rect">
                      <a:avLst/>
                    </a:prstGeom>
                    <a:solidFill>
                      <a:srgbClr val="1E76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585" name="Picture 1755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58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665"/>
                      <a:ext cx="36" cy="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586" name="Rectangle 17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665"/>
                      <a:ext cx="36" cy="10"/>
                    </a:xfrm>
                    <a:prstGeom prst="rect">
                      <a:avLst/>
                    </a:prstGeom>
                    <a:solidFill>
                      <a:srgbClr val="1E76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587" name="Rectangle 17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675"/>
                      <a:ext cx="36" cy="7"/>
                    </a:xfrm>
                    <a:prstGeom prst="rect">
                      <a:avLst/>
                    </a:prstGeom>
                    <a:solidFill>
                      <a:srgbClr val="1D761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588" name="Picture 1758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59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675"/>
                      <a:ext cx="36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589" name="Rectangle 175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675"/>
                      <a:ext cx="36" cy="7"/>
                    </a:xfrm>
                    <a:prstGeom prst="rect">
                      <a:avLst/>
                    </a:prstGeom>
                    <a:solidFill>
                      <a:srgbClr val="1D761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590" name="Rectangle 176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682"/>
                      <a:ext cx="36" cy="6"/>
                    </a:xfrm>
                    <a:prstGeom prst="rect">
                      <a:avLst/>
                    </a:prstGeom>
                    <a:solidFill>
                      <a:srgbClr val="1D761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591" name="Picture 1761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60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682"/>
                      <a:ext cx="36" cy="6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592" name="Rectangle 176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682"/>
                      <a:ext cx="36" cy="6"/>
                    </a:xfrm>
                    <a:prstGeom prst="rect">
                      <a:avLst/>
                    </a:prstGeom>
                    <a:solidFill>
                      <a:srgbClr val="1D761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593" name="Rectangle 176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688"/>
                      <a:ext cx="36" cy="10"/>
                    </a:xfrm>
                    <a:prstGeom prst="rect">
                      <a:avLst/>
                    </a:prstGeom>
                    <a:solidFill>
                      <a:srgbClr val="1E76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594" name="Picture 1764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61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688"/>
                      <a:ext cx="36" cy="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595" name="Rectangle 176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688"/>
                      <a:ext cx="36" cy="10"/>
                    </a:xfrm>
                    <a:prstGeom prst="rect">
                      <a:avLst/>
                    </a:prstGeom>
                    <a:solidFill>
                      <a:srgbClr val="1E76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596" name="Rectangle 176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698"/>
                      <a:ext cx="36" cy="7"/>
                    </a:xfrm>
                    <a:prstGeom prst="rect">
                      <a:avLst/>
                    </a:prstGeom>
                    <a:solidFill>
                      <a:srgbClr val="1E76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597" name="Picture 1767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62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698"/>
                      <a:ext cx="36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598" name="Rectangle 176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698"/>
                      <a:ext cx="36" cy="7"/>
                    </a:xfrm>
                    <a:prstGeom prst="rect">
                      <a:avLst/>
                    </a:prstGeom>
                    <a:solidFill>
                      <a:srgbClr val="1E76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599" name="Rectangle 176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705"/>
                      <a:ext cx="36" cy="6"/>
                    </a:xfrm>
                    <a:prstGeom prst="rect">
                      <a:avLst/>
                    </a:prstGeom>
                    <a:solidFill>
                      <a:srgbClr val="1D761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600" name="Picture 1770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63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705"/>
                      <a:ext cx="36" cy="6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601" name="Rectangle 177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705"/>
                      <a:ext cx="36" cy="6"/>
                    </a:xfrm>
                    <a:prstGeom prst="rect">
                      <a:avLst/>
                    </a:prstGeom>
                    <a:solidFill>
                      <a:srgbClr val="1D761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602" name="Rectangle 177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711"/>
                      <a:ext cx="36" cy="7"/>
                    </a:xfrm>
                    <a:prstGeom prst="rect">
                      <a:avLst/>
                    </a:prstGeom>
                    <a:solidFill>
                      <a:srgbClr val="1D761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603" name="Picture 1773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64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711"/>
                      <a:ext cx="36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604" name="Rectangle 177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711"/>
                      <a:ext cx="36" cy="7"/>
                    </a:xfrm>
                    <a:prstGeom prst="rect">
                      <a:avLst/>
                    </a:prstGeom>
                    <a:solidFill>
                      <a:srgbClr val="1D761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605" name="Rectangle 177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718"/>
                      <a:ext cx="36" cy="10"/>
                    </a:xfrm>
                    <a:prstGeom prst="rect">
                      <a:avLst/>
                    </a:prstGeom>
                    <a:solidFill>
                      <a:srgbClr val="1D771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</p:grpSp>
              <p:grpSp>
                <p:nvGrpSpPr>
                  <p:cNvPr id="20" name="Group 1977"/>
                  <p:cNvGrpSpPr>
                    <a:grpSpLocks/>
                  </p:cNvGrpSpPr>
                  <p:nvPr/>
                </p:nvGrpSpPr>
                <p:grpSpPr bwMode="auto">
                  <a:xfrm>
                    <a:off x="198" y="3718"/>
                    <a:ext cx="36" cy="493"/>
                    <a:chOff x="198" y="3718"/>
                    <a:chExt cx="36" cy="493"/>
                  </a:xfrm>
                </p:grpSpPr>
                <p:pic>
                  <p:nvPicPr>
                    <p:cNvPr id="4206" name="Picture 1777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65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718"/>
                      <a:ext cx="36" cy="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207" name="Rectangle 177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718"/>
                      <a:ext cx="36" cy="10"/>
                    </a:xfrm>
                    <a:prstGeom prst="rect">
                      <a:avLst/>
                    </a:prstGeom>
                    <a:solidFill>
                      <a:srgbClr val="1D771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208" name="Rectangle 177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728"/>
                      <a:ext cx="36" cy="6"/>
                    </a:xfrm>
                    <a:prstGeom prst="rect">
                      <a:avLst/>
                    </a:prstGeom>
                    <a:solidFill>
                      <a:srgbClr val="1E77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209" name="Picture 1780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66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728"/>
                      <a:ext cx="36" cy="6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210" name="Rectangle 178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728"/>
                      <a:ext cx="36" cy="6"/>
                    </a:xfrm>
                    <a:prstGeom prst="rect">
                      <a:avLst/>
                    </a:prstGeom>
                    <a:solidFill>
                      <a:srgbClr val="1E771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211" name="Rectangle 178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734"/>
                      <a:ext cx="36" cy="4"/>
                    </a:xfrm>
                    <a:prstGeom prst="rect">
                      <a:avLst/>
                    </a:prstGeom>
                    <a:solidFill>
                      <a:srgbClr val="1F77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212" name="Picture 1783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67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734"/>
                      <a:ext cx="36" cy="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213" name="Rectangle 178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734"/>
                      <a:ext cx="36" cy="4"/>
                    </a:xfrm>
                    <a:prstGeom prst="rect">
                      <a:avLst/>
                    </a:prstGeom>
                    <a:solidFill>
                      <a:srgbClr val="1F771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214" name="Rectangle 178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738"/>
                      <a:ext cx="36" cy="6"/>
                    </a:xfrm>
                    <a:prstGeom prst="rect">
                      <a:avLst/>
                    </a:prstGeom>
                    <a:solidFill>
                      <a:srgbClr val="1D761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215" name="Picture 1786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68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738"/>
                      <a:ext cx="36" cy="6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216" name="Rectangle 178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738"/>
                      <a:ext cx="36" cy="6"/>
                    </a:xfrm>
                    <a:prstGeom prst="rect">
                      <a:avLst/>
                    </a:prstGeom>
                    <a:solidFill>
                      <a:srgbClr val="1D761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217" name="Rectangle 178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744"/>
                      <a:ext cx="36" cy="10"/>
                    </a:xfrm>
                    <a:prstGeom prst="rect">
                      <a:avLst/>
                    </a:prstGeom>
                    <a:solidFill>
                      <a:srgbClr val="1B761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218" name="Picture 1789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69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744"/>
                      <a:ext cx="36" cy="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219" name="Rectangle 17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744"/>
                      <a:ext cx="36" cy="10"/>
                    </a:xfrm>
                    <a:prstGeom prst="rect">
                      <a:avLst/>
                    </a:prstGeom>
                    <a:solidFill>
                      <a:srgbClr val="1B761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220" name="Rectangle 179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754"/>
                      <a:ext cx="36" cy="7"/>
                    </a:xfrm>
                    <a:prstGeom prst="rect">
                      <a:avLst/>
                    </a:prstGeom>
                    <a:solidFill>
                      <a:srgbClr val="1B761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221" name="Picture 1792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70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754"/>
                      <a:ext cx="36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222" name="Rectangle 179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754"/>
                      <a:ext cx="36" cy="7"/>
                    </a:xfrm>
                    <a:prstGeom prst="rect">
                      <a:avLst/>
                    </a:prstGeom>
                    <a:solidFill>
                      <a:srgbClr val="1B761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223" name="Rectangle 179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761"/>
                      <a:ext cx="36" cy="10"/>
                    </a:xfrm>
                    <a:prstGeom prst="rect">
                      <a:avLst/>
                    </a:prstGeom>
                    <a:solidFill>
                      <a:srgbClr val="1C761C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224" name="Picture 1795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71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761"/>
                      <a:ext cx="36" cy="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225" name="Rectangle 179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761"/>
                      <a:ext cx="36" cy="10"/>
                    </a:xfrm>
                    <a:prstGeom prst="rect">
                      <a:avLst/>
                    </a:prstGeom>
                    <a:solidFill>
                      <a:srgbClr val="1C761C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226" name="Rectangle 179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771"/>
                      <a:ext cx="36" cy="6"/>
                    </a:xfrm>
                    <a:prstGeom prst="rect">
                      <a:avLst/>
                    </a:prstGeom>
                    <a:solidFill>
                      <a:srgbClr val="1D761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227" name="Picture 1798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72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771"/>
                      <a:ext cx="36" cy="6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228" name="Rectangle 179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771"/>
                      <a:ext cx="36" cy="6"/>
                    </a:xfrm>
                    <a:prstGeom prst="rect">
                      <a:avLst/>
                    </a:prstGeom>
                    <a:solidFill>
                      <a:srgbClr val="1D761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229" name="Rectangle 180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777"/>
                      <a:ext cx="36" cy="10"/>
                    </a:xfrm>
                    <a:prstGeom prst="rect">
                      <a:avLst/>
                    </a:prstGeom>
                    <a:solidFill>
                      <a:srgbClr val="1A751A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230" name="Picture 1801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73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777"/>
                      <a:ext cx="36" cy="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231" name="Rectangle 180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777"/>
                      <a:ext cx="36" cy="10"/>
                    </a:xfrm>
                    <a:prstGeom prst="rect">
                      <a:avLst/>
                    </a:prstGeom>
                    <a:solidFill>
                      <a:srgbClr val="1A751A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232" name="Rectangle 180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787"/>
                      <a:ext cx="36" cy="10"/>
                    </a:xfrm>
                    <a:prstGeom prst="rect">
                      <a:avLst/>
                    </a:prstGeom>
                    <a:solidFill>
                      <a:srgbClr val="1B761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233" name="Picture 1804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74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787"/>
                      <a:ext cx="36" cy="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234" name="Rectangle 180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787"/>
                      <a:ext cx="36" cy="10"/>
                    </a:xfrm>
                    <a:prstGeom prst="rect">
                      <a:avLst/>
                    </a:prstGeom>
                    <a:solidFill>
                      <a:srgbClr val="1B761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235" name="Rectangle 180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797"/>
                      <a:ext cx="36" cy="10"/>
                    </a:xfrm>
                    <a:prstGeom prst="rect">
                      <a:avLst/>
                    </a:prstGeom>
                    <a:solidFill>
                      <a:srgbClr val="1C761C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236" name="Picture 1807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75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797"/>
                      <a:ext cx="36" cy="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237" name="Rectangle 180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797"/>
                      <a:ext cx="36" cy="10"/>
                    </a:xfrm>
                    <a:prstGeom prst="rect">
                      <a:avLst/>
                    </a:prstGeom>
                    <a:solidFill>
                      <a:srgbClr val="1C761C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238" name="Rectangle 180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807"/>
                      <a:ext cx="36" cy="4"/>
                    </a:xfrm>
                    <a:prstGeom prst="rect">
                      <a:avLst/>
                    </a:prstGeom>
                    <a:solidFill>
                      <a:srgbClr val="1C761C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239" name="Picture 1810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76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807"/>
                      <a:ext cx="36" cy="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240" name="Rectangle 18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807"/>
                      <a:ext cx="36" cy="4"/>
                    </a:xfrm>
                    <a:prstGeom prst="rect">
                      <a:avLst/>
                    </a:prstGeom>
                    <a:solidFill>
                      <a:srgbClr val="1C761C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241" name="Rectangle 18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811"/>
                      <a:ext cx="36" cy="3"/>
                    </a:xfrm>
                    <a:prstGeom prst="rect">
                      <a:avLst/>
                    </a:prstGeom>
                    <a:solidFill>
                      <a:srgbClr val="1D741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242" name="Picture 1813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77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811"/>
                      <a:ext cx="36" cy="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243" name="Rectangle 181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811"/>
                      <a:ext cx="36" cy="3"/>
                    </a:xfrm>
                    <a:prstGeom prst="rect">
                      <a:avLst/>
                    </a:prstGeom>
                    <a:solidFill>
                      <a:srgbClr val="1D741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244" name="Rectangle 18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814"/>
                      <a:ext cx="36" cy="6"/>
                    </a:xfrm>
                    <a:prstGeom prst="rect">
                      <a:avLst/>
                    </a:prstGeom>
                    <a:solidFill>
                      <a:srgbClr val="1A761A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245" name="Picture 1816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78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814"/>
                      <a:ext cx="36" cy="6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246" name="Rectangle 18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814"/>
                      <a:ext cx="36" cy="6"/>
                    </a:xfrm>
                    <a:prstGeom prst="rect">
                      <a:avLst/>
                    </a:prstGeom>
                    <a:solidFill>
                      <a:srgbClr val="1A761A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247" name="Rectangle 18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820"/>
                      <a:ext cx="36" cy="7"/>
                    </a:xfrm>
                    <a:prstGeom prst="rect">
                      <a:avLst/>
                    </a:prstGeom>
                    <a:solidFill>
                      <a:srgbClr val="1B741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248" name="Picture 1819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79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820"/>
                      <a:ext cx="36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249" name="Rectangle 182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820"/>
                      <a:ext cx="36" cy="7"/>
                    </a:xfrm>
                    <a:prstGeom prst="rect">
                      <a:avLst/>
                    </a:prstGeom>
                    <a:solidFill>
                      <a:srgbClr val="1B741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250" name="Rectangle 182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827"/>
                      <a:ext cx="36" cy="10"/>
                    </a:xfrm>
                    <a:prstGeom prst="rect">
                      <a:avLst/>
                    </a:prstGeom>
                    <a:solidFill>
                      <a:srgbClr val="1B741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251" name="Picture 1822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80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827"/>
                      <a:ext cx="36" cy="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252" name="Rectangle 182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827"/>
                      <a:ext cx="36" cy="10"/>
                    </a:xfrm>
                    <a:prstGeom prst="rect">
                      <a:avLst/>
                    </a:prstGeom>
                    <a:solidFill>
                      <a:srgbClr val="1B741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253" name="Rectangle 182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837"/>
                      <a:ext cx="36" cy="7"/>
                    </a:xfrm>
                    <a:prstGeom prst="rect">
                      <a:avLst/>
                    </a:prstGeom>
                    <a:solidFill>
                      <a:srgbClr val="1C741C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254" name="Picture 1825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81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837"/>
                      <a:ext cx="36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255" name="Rectangle 182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837"/>
                      <a:ext cx="36" cy="7"/>
                    </a:xfrm>
                    <a:prstGeom prst="rect">
                      <a:avLst/>
                    </a:prstGeom>
                    <a:solidFill>
                      <a:srgbClr val="1C741C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256" name="Rectangle 182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844"/>
                      <a:ext cx="36" cy="6"/>
                    </a:xfrm>
                    <a:prstGeom prst="rect">
                      <a:avLst/>
                    </a:prstGeom>
                    <a:solidFill>
                      <a:srgbClr val="1C731C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257" name="Picture 1828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82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844"/>
                      <a:ext cx="36" cy="6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258" name="Rectangle 182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844"/>
                      <a:ext cx="36" cy="6"/>
                    </a:xfrm>
                    <a:prstGeom prst="rect">
                      <a:avLst/>
                    </a:prstGeom>
                    <a:solidFill>
                      <a:srgbClr val="1C731C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259" name="Rectangle 18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850"/>
                      <a:ext cx="36" cy="4"/>
                    </a:xfrm>
                    <a:prstGeom prst="rect">
                      <a:avLst/>
                    </a:prstGeom>
                    <a:solidFill>
                      <a:srgbClr val="1D751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260" name="Picture 1831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83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850"/>
                      <a:ext cx="36" cy="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261" name="Rectangle 18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850"/>
                      <a:ext cx="36" cy="4"/>
                    </a:xfrm>
                    <a:prstGeom prst="rect">
                      <a:avLst/>
                    </a:prstGeom>
                    <a:solidFill>
                      <a:srgbClr val="1D751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262" name="Rectangle 18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854"/>
                      <a:ext cx="36" cy="6"/>
                    </a:xfrm>
                    <a:prstGeom prst="rect">
                      <a:avLst/>
                    </a:prstGeom>
                    <a:solidFill>
                      <a:srgbClr val="1A731A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263" name="Picture 1834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84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854"/>
                      <a:ext cx="36" cy="6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264" name="Rectangle 183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854"/>
                      <a:ext cx="36" cy="6"/>
                    </a:xfrm>
                    <a:prstGeom prst="rect">
                      <a:avLst/>
                    </a:prstGeom>
                    <a:solidFill>
                      <a:srgbClr val="1A731A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265" name="Rectangle 183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860"/>
                      <a:ext cx="36" cy="7"/>
                    </a:xfrm>
                    <a:prstGeom prst="rect">
                      <a:avLst/>
                    </a:prstGeom>
                    <a:solidFill>
                      <a:srgbClr val="1B761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266" name="Picture 1837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85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860"/>
                      <a:ext cx="36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267" name="Rectangle 183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860"/>
                      <a:ext cx="36" cy="7"/>
                    </a:xfrm>
                    <a:prstGeom prst="rect">
                      <a:avLst/>
                    </a:prstGeom>
                    <a:solidFill>
                      <a:srgbClr val="1B761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268" name="Rectangle 18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867"/>
                      <a:ext cx="36" cy="3"/>
                    </a:xfrm>
                    <a:prstGeom prst="rect">
                      <a:avLst/>
                    </a:prstGeom>
                    <a:solidFill>
                      <a:srgbClr val="1B741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269" name="Picture 1840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86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867"/>
                      <a:ext cx="36" cy="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270" name="Rectangle 184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867"/>
                      <a:ext cx="36" cy="3"/>
                    </a:xfrm>
                    <a:prstGeom prst="rect">
                      <a:avLst/>
                    </a:prstGeom>
                    <a:solidFill>
                      <a:srgbClr val="1B741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271" name="Rectangle 18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870"/>
                      <a:ext cx="36" cy="7"/>
                    </a:xfrm>
                    <a:prstGeom prst="rect">
                      <a:avLst/>
                    </a:prstGeom>
                    <a:solidFill>
                      <a:srgbClr val="1B761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272" name="Picture 1843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87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870"/>
                      <a:ext cx="36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273" name="Rectangle 184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870"/>
                      <a:ext cx="36" cy="7"/>
                    </a:xfrm>
                    <a:prstGeom prst="rect">
                      <a:avLst/>
                    </a:prstGeom>
                    <a:solidFill>
                      <a:srgbClr val="1B761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274" name="Rectangle 184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877"/>
                      <a:ext cx="36" cy="10"/>
                    </a:xfrm>
                    <a:prstGeom prst="rect">
                      <a:avLst/>
                    </a:prstGeom>
                    <a:solidFill>
                      <a:srgbClr val="19741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275" name="Picture 1846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88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877"/>
                      <a:ext cx="36" cy="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276" name="Rectangle 184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877"/>
                      <a:ext cx="36" cy="10"/>
                    </a:xfrm>
                    <a:prstGeom prst="rect">
                      <a:avLst/>
                    </a:prstGeom>
                    <a:solidFill>
                      <a:srgbClr val="19741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277" name="Rectangle 18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887"/>
                      <a:ext cx="36" cy="6"/>
                    </a:xfrm>
                    <a:prstGeom prst="rect">
                      <a:avLst/>
                    </a:prstGeom>
                    <a:solidFill>
                      <a:srgbClr val="19741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278" name="Picture 1849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89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887"/>
                      <a:ext cx="36" cy="6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279" name="Rectangle 185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887"/>
                      <a:ext cx="36" cy="6"/>
                    </a:xfrm>
                    <a:prstGeom prst="rect">
                      <a:avLst/>
                    </a:prstGeom>
                    <a:solidFill>
                      <a:srgbClr val="19741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280" name="Rectangle 185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893"/>
                      <a:ext cx="36" cy="7"/>
                    </a:xfrm>
                    <a:prstGeom prst="rect">
                      <a:avLst/>
                    </a:prstGeom>
                    <a:solidFill>
                      <a:srgbClr val="1A731A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281" name="Picture 1852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90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893"/>
                      <a:ext cx="36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282" name="Rectangle 18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893"/>
                      <a:ext cx="36" cy="7"/>
                    </a:xfrm>
                    <a:prstGeom prst="rect">
                      <a:avLst/>
                    </a:prstGeom>
                    <a:solidFill>
                      <a:srgbClr val="1A731A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283" name="Rectangle 185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900"/>
                      <a:ext cx="36" cy="3"/>
                    </a:xfrm>
                    <a:prstGeom prst="rect">
                      <a:avLst/>
                    </a:prstGeom>
                    <a:solidFill>
                      <a:srgbClr val="1A751A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284" name="Picture 1855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91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900"/>
                      <a:ext cx="36" cy="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285" name="Rectangle 18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900"/>
                      <a:ext cx="36" cy="3"/>
                    </a:xfrm>
                    <a:prstGeom prst="rect">
                      <a:avLst/>
                    </a:prstGeom>
                    <a:solidFill>
                      <a:srgbClr val="1A751A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286" name="Rectangle 18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903"/>
                      <a:ext cx="36" cy="7"/>
                    </a:xfrm>
                    <a:prstGeom prst="rect">
                      <a:avLst/>
                    </a:prstGeom>
                    <a:solidFill>
                      <a:srgbClr val="1B731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287" name="Picture 1858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92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903"/>
                      <a:ext cx="36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288" name="Rectangle 185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903"/>
                      <a:ext cx="36" cy="7"/>
                    </a:xfrm>
                    <a:prstGeom prst="rect">
                      <a:avLst/>
                    </a:prstGeom>
                    <a:solidFill>
                      <a:srgbClr val="1B731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289" name="Rectangle 186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910"/>
                      <a:ext cx="36" cy="6"/>
                    </a:xfrm>
                    <a:prstGeom prst="rect">
                      <a:avLst/>
                    </a:prstGeom>
                    <a:solidFill>
                      <a:srgbClr val="1B751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290" name="Picture 1861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93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910"/>
                      <a:ext cx="36" cy="6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291" name="Rectangle 186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910"/>
                      <a:ext cx="36" cy="6"/>
                    </a:xfrm>
                    <a:prstGeom prst="rect">
                      <a:avLst/>
                    </a:prstGeom>
                    <a:solidFill>
                      <a:srgbClr val="1B751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292" name="Rectangle 186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916"/>
                      <a:ext cx="36" cy="10"/>
                    </a:xfrm>
                    <a:prstGeom prst="rect">
                      <a:avLst/>
                    </a:prstGeom>
                    <a:solidFill>
                      <a:srgbClr val="187318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293" name="Picture 1864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94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916"/>
                      <a:ext cx="36" cy="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294" name="Rectangle 186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916"/>
                      <a:ext cx="36" cy="10"/>
                    </a:xfrm>
                    <a:prstGeom prst="rect">
                      <a:avLst/>
                    </a:prstGeom>
                    <a:solidFill>
                      <a:srgbClr val="187318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295" name="Rectangle 186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926"/>
                      <a:ext cx="36" cy="4"/>
                    </a:xfrm>
                    <a:prstGeom prst="rect">
                      <a:avLst/>
                    </a:prstGeom>
                    <a:solidFill>
                      <a:srgbClr val="19721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296" name="Picture 1867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95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926"/>
                      <a:ext cx="36" cy="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297" name="Rectangle 186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926"/>
                      <a:ext cx="36" cy="4"/>
                    </a:xfrm>
                    <a:prstGeom prst="rect">
                      <a:avLst/>
                    </a:prstGeom>
                    <a:solidFill>
                      <a:srgbClr val="19721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298" name="Rectangle 186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930"/>
                      <a:ext cx="36" cy="3"/>
                    </a:xfrm>
                    <a:prstGeom prst="rect">
                      <a:avLst/>
                    </a:prstGeom>
                    <a:solidFill>
                      <a:srgbClr val="19741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299" name="Picture 1870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96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930"/>
                      <a:ext cx="36" cy="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300" name="Rectangle 187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930"/>
                      <a:ext cx="36" cy="3"/>
                    </a:xfrm>
                    <a:prstGeom prst="rect">
                      <a:avLst/>
                    </a:prstGeom>
                    <a:solidFill>
                      <a:srgbClr val="19741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301" name="Rectangle 187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933"/>
                      <a:ext cx="36" cy="7"/>
                    </a:xfrm>
                    <a:prstGeom prst="rect">
                      <a:avLst/>
                    </a:prstGeom>
                    <a:solidFill>
                      <a:srgbClr val="19721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302" name="Picture 1873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97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933"/>
                      <a:ext cx="36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303" name="Rectangle 187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933"/>
                      <a:ext cx="36" cy="7"/>
                    </a:xfrm>
                    <a:prstGeom prst="rect">
                      <a:avLst/>
                    </a:prstGeom>
                    <a:solidFill>
                      <a:srgbClr val="19721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304" name="Rectangle 187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940"/>
                      <a:ext cx="36" cy="3"/>
                    </a:xfrm>
                    <a:prstGeom prst="rect">
                      <a:avLst/>
                    </a:prstGeom>
                    <a:solidFill>
                      <a:srgbClr val="1A741A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305" name="Picture 1876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98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940"/>
                      <a:ext cx="36" cy="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306" name="Rectangle 187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940"/>
                      <a:ext cx="36" cy="3"/>
                    </a:xfrm>
                    <a:prstGeom prst="rect">
                      <a:avLst/>
                    </a:prstGeom>
                    <a:solidFill>
                      <a:srgbClr val="1A741A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307" name="Rectangle 187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943"/>
                      <a:ext cx="36" cy="13"/>
                    </a:xfrm>
                    <a:prstGeom prst="rect">
                      <a:avLst/>
                    </a:prstGeom>
                    <a:solidFill>
                      <a:srgbClr val="1A721A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308" name="Picture 1879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99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943"/>
                      <a:ext cx="36" cy="1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309" name="Rectangle 188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943"/>
                      <a:ext cx="36" cy="13"/>
                    </a:xfrm>
                    <a:prstGeom prst="rect">
                      <a:avLst/>
                    </a:prstGeom>
                    <a:solidFill>
                      <a:srgbClr val="1A721A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310" name="Rectangle 188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956"/>
                      <a:ext cx="36" cy="3"/>
                    </a:xfrm>
                    <a:prstGeom prst="rect">
                      <a:avLst/>
                    </a:prstGeom>
                    <a:solidFill>
                      <a:srgbClr val="1B711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311" name="Picture 1882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600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956"/>
                      <a:ext cx="36" cy="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312" name="Rectangle 188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956"/>
                      <a:ext cx="36" cy="3"/>
                    </a:xfrm>
                    <a:prstGeom prst="rect">
                      <a:avLst/>
                    </a:prstGeom>
                    <a:solidFill>
                      <a:srgbClr val="1B711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313" name="Rectangle 188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959"/>
                      <a:ext cx="36" cy="7"/>
                    </a:xfrm>
                    <a:prstGeom prst="rect">
                      <a:avLst/>
                    </a:prstGeom>
                    <a:solidFill>
                      <a:srgbClr val="1B731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314" name="Picture 1885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601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959"/>
                      <a:ext cx="36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315" name="Rectangle 188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959"/>
                      <a:ext cx="36" cy="7"/>
                    </a:xfrm>
                    <a:prstGeom prst="rect">
                      <a:avLst/>
                    </a:prstGeom>
                    <a:solidFill>
                      <a:srgbClr val="1B731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316" name="Rectangle 188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966"/>
                      <a:ext cx="36" cy="7"/>
                    </a:xfrm>
                    <a:prstGeom prst="rect">
                      <a:avLst/>
                    </a:prstGeom>
                    <a:solidFill>
                      <a:srgbClr val="187118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317" name="Picture 1888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602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966"/>
                      <a:ext cx="36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318" name="Rectangle 18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966"/>
                      <a:ext cx="36" cy="7"/>
                    </a:xfrm>
                    <a:prstGeom prst="rect">
                      <a:avLst/>
                    </a:prstGeom>
                    <a:solidFill>
                      <a:srgbClr val="187118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319" name="Rectangle 18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973"/>
                      <a:ext cx="36" cy="3"/>
                    </a:xfrm>
                    <a:prstGeom prst="rect">
                      <a:avLst/>
                    </a:prstGeom>
                    <a:solidFill>
                      <a:srgbClr val="187318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320" name="Picture 1891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603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973"/>
                      <a:ext cx="36" cy="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321" name="Rectangle 189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973"/>
                      <a:ext cx="36" cy="3"/>
                    </a:xfrm>
                    <a:prstGeom prst="rect">
                      <a:avLst/>
                    </a:prstGeom>
                    <a:solidFill>
                      <a:srgbClr val="187318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322" name="Rectangle 189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976"/>
                      <a:ext cx="36" cy="7"/>
                    </a:xfrm>
                    <a:prstGeom prst="rect">
                      <a:avLst/>
                    </a:prstGeom>
                    <a:solidFill>
                      <a:srgbClr val="19751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323" name="Picture 1894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604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976"/>
                      <a:ext cx="36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324" name="Rectangle 189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976"/>
                      <a:ext cx="36" cy="7"/>
                    </a:xfrm>
                    <a:prstGeom prst="rect">
                      <a:avLst/>
                    </a:prstGeom>
                    <a:solidFill>
                      <a:srgbClr val="19751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325" name="Rectangle 189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983"/>
                      <a:ext cx="36" cy="9"/>
                    </a:xfrm>
                    <a:prstGeom prst="rect">
                      <a:avLst/>
                    </a:prstGeom>
                    <a:solidFill>
                      <a:srgbClr val="19721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326" name="Picture 1897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605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983"/>
                      <a:ext cx="36" cy="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327" name="Rectangle 189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983"/>
                      <a:ext cx="36" cy="9"/>
                    </a:xfrm>
                    <a:prstGeom prst="rect">
                      <a:avLst/>
                    </a:prstGeom>
                    <a:solidFill>
                      <a:srgbClr val="19721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328" name="Rectangle 189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992"/>
                      <a:ext cx="36" cy="7"/>
                    </a:xfrm>
                    <a:prstGeom prst="rect">
                      <a:avLst/>
                    </a:prstGeom>
                    <a:solidFill>
                      <a:srgbClr val="19701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329" name="Picture 1900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606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992"/>
                      <a:ext cx="36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330" name="Rectangle 190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992"/>
                      <a:ext cx="36" cy="7"/>
                    </a:xfrm>
                    <a:prstGeom prst="rect">
                      <a:avLst/>
                    </a:prstGeom>
                    <a:solidFill>
                      <a:srgbClr val="19701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331" name="Rectangle 190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999"/>
                      <a:ext cx="36" cy="7"/>
                    </a:xfrm>
                    <a:prstGeom prst="rect">
                      <a:avLst/>
                    </a:prstGeom>
                    <a:solidFill>
                      <a:srgbClr val="1A721A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332" name="Picture 1903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607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3999"/>
                      <a:ext cx="36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333" name="Rectangle 190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3999"/>
                      <a:ext cx="36" cy="7"/>
                    </a:xfrm>
                    <a:prstGeom prst="rect">
                      <a:avLst/>
                    </a:prstGeom>
                    <a:solidFill>
                      <a:srgbClr val="1A721A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334" name="Rectangle 190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4006"/>
                      <a:ext cx="36" cy="3"/>
                    </a:xfrm>
                    <a:prstGeom prst="rect">
                      <a:avLst/>
                    </a:prstGeom>
                    <a:solidFill>
                      <a:srgbClr val="1A6F1A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335" name="Picture 1906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608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4006"/>
                      <a:ext cx="36" cy="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336" name="Rectangle 190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4006"/>
                      <a:ext cx="36" cy="3"/>
                    </a:xfrm>
                    <a:prstGeom prst="rect">
                      <a:avLst/>
                    </a:prstGeom>
                    <a:solidFill>
                      <a:srgbClr val="1A6F1A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337" name="Rectangle 190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4009"/>
                      <a:ext cx="36" cy="7"/>
                    </a:xfrm>
                    <a:prstGeom prst="rect">
                      <a:avLst/>
                    </a:prstGeom>
                    <a:solidFill>
                      <a:srgbClr val="167116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338" name="Picture 1909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609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4009"/>
                      <a:ext cx="36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339" name="Rectangle 19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4009"/>
                      <a:ext cx="36" cy="7"/>
                    </a:xfrm>
                    <a:prstGeom prst="rect">
                      <a:avLst/>
                    </a:prstGeom>
                    <a:solidFill>
                      <a:srgbClr val="167116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340" name="Rectangle 19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4016"/>
                      <a:ext cx="36" cy="6"/>
                    </a:xfrm>
                    <a:prstGeom prst="rect">
                      <a:avLst/>
                    </a:prstGeom>
                    <a:solidFill>
                      <a:srgbClr val="177317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341" name="Picture 1912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610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4016"/>
                      <a:ext cx="36" cy="6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342" name="Rectangle 19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4016"/>
                      <a:ext cx="36" cy="6"/>
                    </a:xfrm>
                    <a:prstGeom prst="rect">
                      <a:avLst/>
                    </a:prstGeom>
                    <a:solidFill>
                      <a:srgbClr val="177317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343" name="Rectangle 191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4022"/>
                      <a:ext cx="36" cy="7"/>
                    </a:xfrm>
                    <a:prstGeom prst="rect">
                      <a:avLst/>
                    </a:prstGeom>
                    <a:solidFill>
                      <a:srgbClr val="177117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344" name="Picture 1915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611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4022"/>
                      <a:ext cx="36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345" name="Rectangle 19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4022"/>
                      <a:ext cx="36" cy="7"/>
                    </a:xfrm>
                    <a:prstGeom prst="rect">
                      <a:avLst/>
                    </a:prstGeom>
                    <a:solidFill>
                      <a:srgbClr val="177117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346" name="Rectangle 19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4029"/>
                      <a:ext cx="36" cy="10"/>
                    </a:xfrm>
                    <a:prstGeom prst="rect">
                      <a:avLst/>
                    </a:prstGeom>
                    <a:solidFill>
                      <a:srgbClr val="186E18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347" name="Picture 1918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612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4029"/>
                      <a:ext cx="36" cy="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348" name="Rectangle 191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4029"/>
                      <a:ext cx="36" cy="10"/>
                    </a:xfrm>
                    <a:prstGeom prst="rect">
                      <a:avLst/>
                    </a:prstGeom>
                    <a:solidFill>
                      <a:srgbClr val="186E18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349" name="Rectangle 192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4039"/>
                      <a:ext cx="36" cy="6"/>
                    </a:xfrm>
                    <a:prstGeom prst="rect">
                      <a:avLst/>
                    </a:prstGeom>
                    <a:solidFill>
                      <a:srgbClr val="187018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350" name="Picture 1921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613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4039"/>
                      <a:ext cx="36" cy="6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351" name="Rectangle 192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4039"/>
                      <a:ext cx="36" cy="6"/>
                    </a:xfrm>
                    <a:prstGeom prst="rect">
                      <a:avLst/>
                    </a:prstGeom>
                    <a:solidFill>
                      <a:srgbClr val="187018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352" name="Rectangle 192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4045"/>
                      <a:ext cx="36" cy="4"/>
                    </a:xfrm>
                    <a:prstGeom prst="rect">
                      <a:avLst/>
                    </a:prstGeom>
                    <a:solidFill>
                      <a:srgbClr val="19731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353" name="Picture 1924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614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4045"/>
                      <a:ext cx="36" cy="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354" name="Rectangle 192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4045"/>
                      <a:ext cx="36" cy="4"/>
                    </a:xfrm>
                    <a:prstGeom prst="rect">
                      <a:avLst/>
                    </a:prstGeom>
                    <a:solidFill>
                      <a:srgbClr val="19731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355" name="Rectangle 192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4049"/>
                      <a:ext cx="36" cy="6"/>
                    </a:xfrm>
                    <a:prstGeom prst="rect">
                      <a:avLst/>
                    </a:prstGeom>
                    <a:solidFill>
                      <a:srgbClr val="19701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356" name="Picture 1927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615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4049"/>
                      <a:ext cx="36" cy="6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357" name="Rectangle 192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4049"/>
                      <a:ext cx="36" cy="6"/>
                    </a:xfrm>
                    <a:prstGeom prst="rect">
                      <a:avLst/>
                    </a:prstGeom>
                    <a:solidFill>
                      <a:srgbClr val="19701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358" name="Rectangle 192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4055"/>
                      <a:ext cx="36" cy="10"/>
                    </a:xfrm>
                    <a:prstGeom prst="rect">
                      <a:avLst/>
                    </a:prstGeom>
                    <a:solidFill>
                      <a:srgbClr val="147214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359" name="Picture 1930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616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4055"/>
                      <a:ext cx="36" cy="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360" name="Rectangle 193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4055"/>
                      <a:ext cx="36" cy="10"/>
                    </a:xfrm>
                    <a:prstGeom prst="rect">
                      <a:avLst/>
                    </a:prstGeom>
                    <a:solidFill>
                      <a:srgbClr val="147214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361" name="Rectangle 19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4065"/>
                      <a:ext cx="36" cy="7"/>
                    </a:xfrm>
                    <a:prstGeom prst="rect">
                      <a:avLst/>
                    </a:prstGeom>
                    <a:solidFill>
                      <a:srgbClr val="156F15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362" name="Picture 1933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617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4065"/>
                      <a:ext cx="36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363" name="Rectangle 193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4065"/>
                      <a:ext cx="36" cy="7"/>
                    </a:xfrm>
                    <a:prstGeom prst="rect">
                      <a:avLst/>
                    </a:prstGeom>
                    <a:solidFill>
                      <a:srgbClr val="156F15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364" name="Rectangle 193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4072"/>
                      <a:ext cx="36" cy="10"/>
                    </a:xfrm>
                    <a:prstGeom prst="rect">
                      <a:avLst/>
                    </a:prstGeom>
                    <a:solidFill>
                      <a:srgbClr val="157115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365" name="Picture 1936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618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4072"/>
                      <a:ext cx="36" cy="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366" name="Rectangle 193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4072"/>
                      <a:ext cx="36" cy="10"/>
                    </a:xfrm>
                    <a:prstGeom prst="rect">
                      <a:avLst/>
                    </a:prstGeom>
                    <a:solidFill>
                      <a:srgbClr val="157115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367" name="Rectangle 193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4082"/>
                      <a:ext cx="36" cy="6"/>
                    </a:xfrm>
                    <a:prstGeom prst="rect">
                      <a:avLst/>
                    </a:prstGeom>
                    <a:solidFill>
                      <a:srgbClr val="166E16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368" name="Picture 1939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619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4082"/>
                      <a:ext cx="36" cy="6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369" name="Rectangle 194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4082"/>
                      <a:ext cx="36" cy="6"/>
                    </a:xfrm>
                    <a:prstGeom prst="rect">
                      <a:avLst/>
                    </a:prstGeom>
                    <a:solidFill>
                      <a:srgbClr val="166E16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370" name="Rectangle 194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4088"/>
                      <a:ext cx="36" cy="10"/>
                    </a:xfrm>
                    <a:prstGeom prst="rect">
                      <a:avLst/>
                    </a:prstGeom>
                    <a:solidFill>
                      <a:srgbClr val="167116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371" name="Picture 1942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620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4088"/>
                      <a:ext cx="36" cy="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372" name="Rectangle 194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4088"/>
                      <a:ext cx="36" cy="10"/>
                    </a:xfrm>
                    <a:prstGeom prst="rect">
                      <a:avLst/>
                    </a:prstGeom>
                    <a:solidFill>
                      <a:srgbClr val="167116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373" name="Rectangle 194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4098"/>
                      <a:ext cx="36" cy="7"/>
                    </a:xfrm>
                    <a:prstGeom prst="rect">
                      <a:avLst/>
                    </a:prstGeom>
                    <a:solidFill>
                      <a:srgbClr val="176E17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374" name="Picture 1945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621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4098"/>
                      <a:ext cx="36" cy="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375" name="Rectangle 194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4098"/>
                      <a:ext cx="36" cy="7"/>
                    </a:xfrm>
                    <a:prstGeom prst="rect">
                      <a:avLst/>
                    </a:prstGeom>
                    <a:solidFill>
                      <a:srgbClr val="176E17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376" name="Rectangle 194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4105"/>
                      <a:ext cx="36" cy="13"/>
                    </a:xfrm>
                    <a:prstGeom prst="rect">
                      <a:avLst/>
                    </a:prstGeom>
                    <a:solidFill>
                      <a:srgbClr val="177017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377" name="Picture 1948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622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4105"/>
                      <a:ext cx="36" cy="1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378" name="Rectangle 194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4105"/>
                      <a:ext cx="36" cy="13"/>
                    </a:xfrm>
                    <a:prstGeom prst="rect">
                      <a:avLst/>
                    </a:prstGeom>
                    <a:solidFill>
                      <a:srgbClr val="177017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379" name="Rectangle 195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4118"/>
                      <a:ext cx="36" cy="3"/>
                    </a:xfrm>
                    <a:prstGeom prst="rect">
                      <a:avLst/>
                    </a:prstGeom>
                    <a:solidFill>
                      <a:srgbClr val="126D12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380" name="Picture 1951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623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4118"/>
                      <a:ext cx="36" cy="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381" name="Rectangle 195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4118"/>
                      <a:ext cx="36" cy="3"/>
                    </a:xfrm>
                    <a:prstGeom prst="rect">
                      <a:avLst/>
                    </a:prstGeom>
                    <a:solidFill>
                      <a:srgbClr val="126D12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382" name="Rectangle 19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4121"/>
                      <a:ext cx="36" cy="14"/>
                    </a:xfrm>
                    <a:prstGeom prst="rect">
                      <a:avLst/>
                    </a:prstGeom>
                    <a:solidFill>
                      <a:srgbClr val="126F12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383" name="Picture 1954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624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4121"/>
                      <a:ext cx="36" cy="1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384" name="Rectangle 195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4121"/>
                      <a:ext cx="36" cy="14"/>
                    </a:xfrm>
                    <a:prstGeom prst="rect">
                      <a:avLst/>
                    </a:prstGeom>
                    <a:solidFill>
                      <a:srgbClr val="126F12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385" name="Rectangle 19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4135"/>
                      <a:ext cx="36" cy="10"/>
                    </a:xfrm>
                    <a:prstGeom prst="rect">
                      <a:avLst/>
                    </a:prstGeom>
                    <a:solidFill>
                      <a:srgbClr val="136C13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386" name="Picture 1957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625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4135"/>
                      <a:ext cx="36" cy="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387" name="Rectangle 19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4135"/>
                      <a:ext cx="36" cy="10"/>
                    </a:xfrm>
                    <a:prstGeom prst="rect">
                      <a:avLst/>
                    </a:prstGeom>
                    <a:solidFill>
                      <a:srgbClr val="136C13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388" name="Rectangle 195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4145"/>
                      <a:ext cx="36" cy="10"/>
                    </a:xfrm>
                    <a:prstGeom prst="rect">
                      <a:avLst/>
                    </a:prstGeom>
                    <a:solidFill>
                      <a:srgbClr val="136F13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389" name="Picture 1960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626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4145"/>
                      <a:ext cx="36" cy="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390" name="Rectangle 19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4145"/>
                      <a:ext cx="36" cy="10"/>
                    </a:xfrm>
                    <a:prstGeom prst="rect">
                      <a:avLst/>
                    </a:prstGeom>
                    <a:solidFill>
                      <a:srgbClr val="136F13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391" name="Rectangle 196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4155"/>
                      <a:ext cx="36" cy="13"/>
                    </a:xfrm>
                    <a:prstGeom prst="rect">
                      <a:avLst/>
                    </a:prstGeom>
                    <a:solidFill>
                      <a:srgbClr val="146B14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392" name="Picture 1963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627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4155"/>
                      <a:ext cx="36" cy="1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393" name="Rectangle 196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4155"/>
                      <a:ext cx="36" cy="13"/>
                    </a:xfrm>
                    <a:prstGeom prst="rect">
                      <a:avLst/>
                    </a:prstGeom>
                    <a:solidFill>
                      <a:srgbClr val="146B14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394" name="Rectangle 196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4168"/>
                      <a:ext cx="36" cy="10"/>
                    </a:xfrm>
                    <a:prstGeom prst="rect">
                      <a:avLst/>
                    </a:prstGeom>
                    <a:solidFill>
                      <a:srgbClr val="146E14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395" name="Picture 1966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628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4168"/>
                      <a:ext cx="36" cy="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396" name="Rectangle 196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4168"/>
                      <a:ext cx="36" cy="10"/>
                    </a:xfrm>
                    <a:prstGeom prst="rect">
                      <a:avLst/>
                    </a:prstGeom>
                    <a:solidFill>
                      <a:srgbClr val="146E14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397" name="Rectangle 196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4178"/>
                      <a:ext cx="36" cy="10"/>
                    </a:xfrm>
                    <a:prstGeom prst="rect">
                      <a:avLst/>
                    </a:prstGeom>
                    <a:solidFill>
                      <a:srgbClr val="156A15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398" name="Picture 1969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629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4178"/>
                      <a:ext cx="36" cy="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399" name="Rectangle 197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4178"/>
                      <a:ext cx="36" cy="10"/>
                    </a:xfrm>
                    <a:prstGeom prst="rect">
                      <a:avLst/>
                    </a:prstGeom>
                    <a:solidFill>
                      <a:srgbClr val="156A15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400" name="Rectangle 197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4188"/>
                      <a:ext cx="36" cy="13"/>
                    </a:xfrm>
                    <a:prstGeom prst="rect">
                      <a:avLst/>
                    </a:prstGeom>
                    <a:solidFill>
                      <a:srgbClr val="0E6D0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401" name="Picture 1972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630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4188"/>
                      <a:ext cx="36" cy="1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402" name="Rectangle 197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4188"/>
                      <a:ext cx="36" cy="13"/>
                    </a:xfrm>
                    <a:prstGeom prst="rect">
                      <a:avLst/>
                    </a:prstGeom>
                    <a:solidFill>
                      <a:srgbClr val="0E6D0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sp>
                  <p:nvSpPr>
                    <p:cNvPr id="4403" name="Rectangle 197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4201"/>
                      <a:ext cx="36" cy="10"/>
                    </a:xfrm>
                    <a:prstGeom prst="rect">
                      <a:avLst/>
                    </a:prstGeom>
                    <a:solidFill>
                      <a:srgbClr val="0F690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  <p:pic>
                  <p:nvPicPr>
                    <p:cNvPr id="4404" name="Picture 1975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631"/>
                    <a:srcRect/>
                    <a:stretch>
                      <a:fillRect/>
                    </a:stretch>
                  </p:blipFill>
                  <p:spPr bwMode="auto">
                    <a:xfrm>
                      <a:off x="198" y="4201"/>
                      <a:ext cx="36" cy="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sp>
                  <p:nvSpPr>
                    <p:cNvPr id="4405" name="Rectangle 197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8" y="4201"/>
                      <a:ext cx="36" cy="10"/>
                    </a:xfrm>
                    <a:prstGeom prst="rect">
                      <a:avLst/>
                    </a:prstGeom>
                    <a:solidFill>
                      <a:srgbClr val="0F690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NZ"/>
                    </a:p>
                  </p:txBody>
                </p:sp>
              </p:grpSp>
              <p:sp>
                <p:nvSpPr>
                  <p:cNvPr id="4176" name="Rectangle 1978"/>
                  <p:cNvSpPr>
                    <a:spLocks noChangeArrowheads="1"/>
                  </p:cNvSpPr>
                  <p:nvPr/>
                </p:nvSpPr>
                <p:spPr bwMode="auto">
                  <a:xfrm>
                    <a:off x="198" y="4211"/>
                    <a:ext cx="36" cy="16"/>
                  </a:xfrm>
                  <a:prstGeom prst="rect">
                    <a:avLst/>
                  </a:prstGeom>
                  <a:solidFill>
                    <a:srgbClr val="0F6C0F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4177" name="Picture 1979"/>
                  <p:cNvPicPr>
                    <a:picLocks noChangeAspect="1" noChangeArrowheads="1"/>
                  </p:cNvPicPr>
                  <p:nvPr/>
                </p:nvPicPr>
                <p:blipFill>
                  <a:blip r:embed="rId632"/>
                  <a:srcRect/>
                  <a:stretch>
                    <a:fillRect/>
                  </a:stretch>
                </p:blipFill>
                <p:spPr bwMode="auto">
                  <a:xfrm>
                    <a:off x="198" y="4211"/>
                    <a:ext cx="36" cy="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4178" name="Rectangle 1980"/>
                  <p:cNvSpPr>
                    <a:spLocks noChangeArrowheads="1"/>
                  </p:cNvSpPr>
                  <p:nvPr/>
                </p:nvSpPr>
                <p:spPr bwMode="auto">
                  <a:xfrm>
                    <a:off x="198" y="4211"/>
                    <a:ext cx="36" cy="16"/>
                  </a:xfrm>
                  <a:prstGeom prst="rect">
                    <a:avLst/>
                  </a:prstGeom>
                  <a:solidFill>
                    <a:srgbClr val="0F6C0F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4179" name="Rectangle 1981"/>
                  <p:cNvSpPr>
                    <a:spLocks noChangeArrowheads="1"/>
                  </p:cNvSpPr>
                  <p:nvPr/>
                </p:nvSpPr>
                <p:spPr bwMode="auto">
                  <a:xfrm>
                    <a:off x="198" y="4227"/>
                    <a:ext cx="36" cy="17"/>
                  </a:xfrm>
                  <a:prstGeom prst="rect">
                    <a:avLst/>
                  </a:prstGeom>
                  <a:solidFill>
                    <a:srgbClr val="0F670F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4180" name="Picture 1982"/>
                  <p:cNvPicPr>
                    <a:picLocks noChangeAspect="1" noChangeArrowheads="1"/>
                  </p:cNvPicPr>
                  <p:nvPr/>
                </p:nvPicPr>
                <p:blipFill>
                  <a:blip r:embed="rId633"/>
                  <a:srcRect/>
                  <a:stretch>
                    <a:fillRect/>
                  </a:stretch>
                </p:blipFill>
                <p:spPr bwMode="auto">
                  <a:xfrm>
                    <a:off x="198" y="4227"/>
                    <a:ext cx="36" cy="1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4181" name="Rectangle 1983"/>
                  <p:cNvSpPr>
                    <a:spLocks noChangeArrowheads="1"/>
                  </p:cNvSpPr>
                  <p:nvPr/>
                </p:nvSpPr>
                <p:spPr bwMode="auto">
                  <a:xfrm>
                    <a:off x="198" y="4227"/>
                    <a:ext cx="36" cy="17"/>
                  </a:xfrm>
                  <a:prstGeom prst="rect">
                    <a:avLst/>
                  </a:prstGeom>
                  <a:solidFill>
                    <a:srgbClr val="0F670F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4182" name="Rectangle 1984"/>
                  <p:cNvSpPr>
                    <a:spLocks noChangeArrowheads="1"/>
                  </p:cNvSpPr>
                  <p:nvPr/>
                </p:nvSpPr>
                <p:spPr bwMode="auto">
                  <a:xfrm>
                    <a:off x="198" y="4244"/>
                    <a:ext cx="36" cy="13"/>
                  </a:xfrm>
                  <a:prstGeom prst="rect">
                    <a:avLst/>
                  </a:prstGeom>
                  <a:solidFill>
                    <a:srgbClr val="106A1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4183" name="Picture 1985"/>
                  <p:cNvPicPr>
                    <a:picLocks noChangeAspect="1" noChangeArrowheads="1"/>
                  </p:cNvPicPr>
                  <p:nvPr/>
                </p:nvPicPr>
                <p:blipFill>
                  <a:blip r:embed="rId634"/>
                  <a:srcRect/>
                  <a:stretch>
                    <a:fillRect/>
                  </a:stretch>
                </p:blipFill>
                <p:spPr bwMode="auto">
                  <a:xfrm>
                    <a:off x="198" y="4244"/>
                    <a:ext cx="36" cy="13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4184" name="Rectangle 1986"/>
                  <p:cNvSpPr>
                    <a:spLocks noChangeArrowheads="1"/>
                  </p:cNvSpPr>
                  <p:nvPr/>
                </p:nvSpPr>
                <p:spPr bwMode="auto">
                  <a:xfrm>
                    <a:off x="198" y="4244"/>
                    <a:ext cx="36" cy="13"/>
                  </a:xfrm>
                  <a:prstGeom prst="rect">
                    <a:avLst/>
                  </a:prstGeom>
                  <a:solidFill>
                    <a:srgbClr val="106A1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4185" name="Rectangle 1987"/>
                  <p:cNvSpPr>
                    <a:spLocks noChangeArrowheads="1"/>
                  </p:cNvSpPr>
                  <p:nvPr/>
                </p:nvSpPr>
                <p:spPr bwMode="auto">
                  <a:xfrm>
                    <a:off x="198" y="4257"/>
                    <a:ext cx="36" cy="10"/>
                  </a:xfrm>
                  <a:prstGeom prst="rect">
                    <a:avLst/>
                  </a:prstGeom>
                  <a:solidFill>
                    <a:srgbClr val="116611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4186" name="Picture 1988"/>
                  <p:cNvPicPr>
                    <a:picLocks noChangeAspect="1" noChangeArrowheads="1"/>
                  </p:cNvPicPr>
                  <p:nvPr/>
                </p:nvPicPr>
                <p:blipFill>
                  <a:blip r:embed="rId635"/>
                  <a:srcRect/>
                  <a:stretch>
                    <a:fillRect/>
                  </a:stretch>
                </p:blipFill>
                <p:spPr bwMode="auto">
                  <a:xfrm>
                    <a:off x="198" y="4257"/>
                    <a:ext cx="36" cy="1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4187" name="Rectangle 1989"/>
                  <p:cNvSpPr>
                    <a:spLocks noChangeArrowheads="1"/>
                  </p:cNvSpPr>
                  <p:nvPr/>
                </p:nvSpPr>
                <p:spPr bwMode="auto">
                  <a:xfrm>
                    <a:off x="198" y="4257"/>
                    <a:ext cx="36" cy="10"/>
                  </a:xfrm>
                  <a:prstGeom prst="rect">
                    <a:avLst/>
                  </a:prstGeom>
                  <a:solidFill>
                    <a:srgbClr val="116611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4188" name="Rectangle 1990"/>
                  <p:cNvSpPr>
                    <a:spLocks noChangeArrowheads="1"/>
                  </p:cNvSpPr>
                  <p:nvPr/>
                </p:nvSpPr>
                <p:spPr bwMode="auto">
                  <a:xfrm>
                    <a:off x="198" y="4267"/>
                    <a:ext cx="36" cy="10"/>
                  </a:xfrm>
                  <a:prstGeom prst="rect">
                    <a:avLst/>
                  </a:prstGeom>
                  <a:solidFill>
                    <a:srgbClr val="086608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4189" name="Picture 1991"/>
                  <p:cNvPicPr>
                    <a:picLocks noChangeAspect="1" noChangeArrowheads="1"/>
                  </p:cNvPicPr>
                  <p:nvPr/>
                </p:nvPicPr>
                <p:blipFill>
                  <a:blip r:embed="rId636"/>
                  <a:srcRect/>
                  <a:stretch>
                    <a:fillRect/>
                  </a:stretch>
                </p:blipFill>
                <p:spPr bwMode="auto">
                  <a:xfrm>
                    <a:off x="198" y="4267"/>
                    <a:ext cx="36" cy="1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4190" name="Rectangle 1992"/>
                  <p:cNvSpPr>
                    <a:spLocks noChangeArrowheads="1"/>
                  </p:cNvSpPr>
                  <p:nvPr/>
                </p:nvSpPr>
                <p:spPr bwMode="auto">
                  <a:xfrm>
                    <a:off x="198" y="4267"/>
                    <a:ext cx="36" cy="10"/>
                  </a:xfrm>
                  <a:prstGeom prst="rect">
                    <a:avLst/>
                  </a:prstGeom>
                  <a:solidFill>
                    <a:srgbClr val="086608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4191" name="Rectangle 1993"/>
                  <p:cNvSpPr>
                    <a:spLocks noChangeArrowheads="1"/>
                  </p:cNvSpPr>
                  <p:nvPr/>
                </p:nvSpPr>
                <p:spPr bwMode="auto">
                  <a:xfrm>
                    <a:off x="198" y="4277"/>
                    <a:ext cx="36" cy="16"/>
                  </a:xfrm>
                  <a:prstGeom prst="rect">
                    <a:avLst/>
                  </a:prstGeom>
                  <a:solidFill>
                    <a:srgbClr val="086908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4192" name="Picture 1994"/>
                  <p:cNvPicPr>
                    <a:picLocks noChangeAspect="1" noChangeArrowheads="1"/>
                  </p:cNvPicPr>
                  <p:nvPr/>
                </p:nvPicPr>
                <p:blipFill>
                  <a:blip r:embed="rId637"/>
                  <a:srcRect/>
                  <a:stretch>
                    <a:fillRect/>
                  </a:stretch>
                </p:blipFill>
                <p:spPr bwMode="auto">
                  <a:xfrm>
                    <a:off x="198" y="4277"/>
                    <a:ext cx="36" cy="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4193" name="Rectangle 1995"/>
                  <p:cNvSpPr>
                    <a:spLocks noChangeArrowheads="1"/>
                  </p:cNvSpPr>
                  <p:nvPr/>
                </p:nvSpPr>
                <p:spPr bwMode="auto">
                  <a:xfrm>
                    <a:off x="198" y="4277"/>
                    <a:ext cx="36" cy="16"/>
                  </a:xfrm>
                  <a:prstGeom prst="rect">
                    <a:avLst/>
                  </a:prstGeom>
                  <a:solidFill>
                    <a:srgbClr val="086908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4194" name="Rectangle 1996"/>
                  <p:cNvSpPr>
                    <a:spLocks noChangeArrowheads="1"/>
                  </p:cNvSpPr>
                  <p:nvPr/>
                </p:nvSpPr>
                <p:spPr bwMode="auto">
                  <a:xfrm>
                    <a:off x="198" y="4293"/>
                    <a:ext cx="36" cy="24"/>
                  </a:xfrm>
                  <a:prstGeom prst="rect">
                    <a:avLst/>
                  </a:prstGeom>
                  <a:solidFill>
                    <a:srgbClr val="096409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4195" name="Picture 1997"/>
                  <p:cNvPicPr>
                    <a:picLocks noChangeAspect="1" noChangeArrowheads="1"/>
                  </p:cNvPicPr>
                  <p:nvPr/>
                </p:nvPicPr>
                <p:blipFill>
                  <a:blip r:embed="rId638"/>
                  <a:srcRect/>
                  <a:stretch>
                    <a:fillRect/>
                  </a:stretch>
                </p:blipFill>
                <p:spPr bwMode="auto">
                  <a:xfrm>
                    <a:off x="198" y="4293"/>
                    <a:ext cx="36" cy="2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4196" name="Rectangle 1998"/>
                  <p:cNvSpPr>
                    <a:spLocks noChangeArrowheads="1"/>
                  </p:cNvSpPr>
                  <p:nvPr/>
                </p:nvSpPr>
                <p:spPr bwMode="auto">
                  <a:xfrm>
                    <a:off x="198" y="4293"/>
                    <a:ext cx="36" cy="24"/>
                  </a:xfrm>
                  <a:prstGeom prst="rect">
                    <a:avLst/>
                  </a:prstGeom>
                  <a:solidFill>
                    <a:srgbClr val="096409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4197" name="Rectangle 1999"/>
                  <p:cNvSpPr>
                    <a:spLocks noChangeArrowheads="1"/>
                  </p:cNvSpPr>
                  <p:nvPr/>
                </p:nvSpPr>
                <p:spPr bwMode="auto">
                  <a:xfrm>
                    <a:off x="198" y="4317"/>
                    <a:ext cx="36" cy="6"/>
                  </a:xfrm>
                  <a:prstGeom prst="rect">
                    <a:avLst/>
                  </a:prstGeom>
                  <a:solidFill>
                    <a:srgbClr val="096709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4198" name="Picture 2000"/>
                  <p:cNvPicPr>
                    <a:picLocks noChangeAspect="1" noChangeArrowheads="1"/>
                  </p:cNvPicPr>
                  <p:nvPr/>
                </p:nvPicPr>
                <p:blipFill>
                  <a:blip r:embed="rId639"/>
                  <a:srcRect/>
                  <a:stretch>
                    <a:fillRect/>
                  </a:stretch>
                </p:blipFill>
                <p:spPr bwMode="auto">
                  <a:xfrm>
                    <a:off x="198" y="4317"/>
                    <a:ext cx="36" cy="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4199" name="Rectangle 2001"/>
                  <p:cNvSpPr>
                    <a:spLocks noChangeArrowheads="1"/>
                  </p:cNvSpPr>
                  <p:nvPr/>
                </p:nvSpPr>
                <p:spPr bwMode="auto">
                  <a:xfrm>
                    <a:off x="198" y="4317"/>
                    <a:ext cx="36" cy="6"/>
                  </a:xfrm>
                  <a:prstGeom prst="rect">
                    <a:avLst/>
                  </a:prstGeom>
                  <a:solidFill>
                    <a:srgbClr val="096709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4200" name="Rectangle 2002"/>
                  <p:cNvSpPr>
                    <a:spLocks noChangeArrowheads="1"/>
                  </p:cNvSpPr>
                  <p:nvPr/>
                </p:nvSpPr>
                <p:spPr bwMode="auto">
                  <a:xfrm>
                    <a:off x="198" y="4323"/>
                    <a:ext cx="36" cy="17"/>
                  </a:xfrm>
                  <a:prstGeom prst="rect">
                    <a:avLst/>
                  </a:prstGeom>
                  <a:solidFill>
                    <a:srgbClr val="0067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4201" name="Picture 2003"/>
                  <p:cNvPicPr>
                    <a:picLocks noChangeAspect="1" noChangeArrowheads="1"/>
                  </p:cNvPicPr>
                  <p:nvPr/>
                </p:nvPicPr>
                <p:blipFill>
                  <a:blip r:embed="rId640"/>
                  <a:srcRect/>
                  <a:stretch>
                    <a:fillRect/>
                  </a:stretch>
                </p:blipFill>
                <p:spPr bwMode="auto">
                  <a:xfrm>
                    <a:off x="198" y="4323"/>
                    <a:ext cx="36" cy="1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4202" name="Rectangle 2004"/>
                  <p:cNvSpPr>
                    <a:spLocks noChangeArrowheads="1"/>
                  </p:cNvSpPr>
                  <p:nvPr/>
                </p:nvSpPr>
                <p:spPr bwMode="auto">
                  <a:xfrm>
                    <a:off x="198" y="4323"/>
                    <a:ext cx="36" cy="17"/>
                  </a:xfrm>
                  <a:prstGeom prst="rect">
                    <a:avLst/>
                  </a:prstGeom>
                  <a:solidFill>
                    <a:srgbClr val="0067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sp>
                <p:nvSpPr>
                  <p:cNvPr id="4203" name="Rectangle 2005"/>
                  <p:cNvSpPr>
                    <a:spLocks noChangeArrowheads="1"/>
                  </p:cNvSpPr>
                  <p:nvPr/>
                </p:nvSpPr>
                <p:spPr bwMode="auto">
                  <a:xfrm>
                    <a:off x="198" y="4340"/>
                    <a:ext cx="36" cy="16"/>
                  </a:xfrm>
                  <a:prstGeom prst="rect">
                    <a:avLst/>
                  </a:prstGeom>
                  <a:solidFill>
                    <a:srgbClr val="006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  <p:pic>
                <p:nvPicPr>
                  <p:cNvPr id="4204" name="Picture 2006"/>
                  <p:cNvPicPr>
                    <a:picLocks noChangeAspect="1" noChangeArrowheads="1"/>
                  </p:cNvPicPr>
                  <p:nvPr/>
                </p:nvPicPr>
                <p:blipFill>
                  <a:blip r:embed="rId641"/>
                  <a:srcRect/>
                  <a:stretch>
                    <a:fillRect/>
                  </a:stretch>
                </p:blipFill>
                <p:spPr bwMode="auto">
                  <a:xfrm>
                    <a:off x="198" y="4340"/>
                    <a:ext cx="36" cy="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4205" name="Rectangle 2007"/>
                  <p:cNvSpPr>
                    <a:spLocks noChangeArrowheads="1"/>
                  </p:cNvSpPr>
                  <p:nvPr/>
                </p:nvSpPr>
                <p:spPr bwMode="auto">
                  <a:xfrm>
                    <a:off x="198" y="4340"/>
                    <a:ext cx="36" cy="16"/>
                  </a:xfrm>
                  <a:prstGeom prst="rect">
                    <a:avLst/>
                  </a:prstGeom>
                  <a:solidFill>
                    <a:srgbClr val="0062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NZ"/>
                  </a:p>
                </p:txBody>
              </p:sp>
            </p:grpSp>
          </p:grpSp>
          <p:sp>
            <p:nvSpPr>
              <p:cNvPr id="4115" name="Rectangle 2011"/>
              <p:cNvSpPr>
                <a:spLocks noChangeArrowheads="1"/>
              </p:cNvSpPr>
              <p:nvPr/>
            </p:nvSpPr>
            <p:spPr bwMode="auto">
              <a:xfrm>
                <a:off x="134" y="1433"/>
                <a:ext cx="1712" cy="1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i="1">
                    <a:solidFill>
                      <a:srgbClr val="FFFFFF"/>
                    </a:solidFill>
                  </a:rPr>
                  <a:t>Client and Family Driven Supports</a:t>
                </a:r>
                <a:endParaRPr lang="en-US"/>
              </a:p>
            </p:txBody>
          </p:sp>
          <p:sp>
            <p:nvSpPr>
              <p:cNvPr id="4116" name="Rectangle 2012"/>
              <p:cNvSpPr>
                <a:spLocks noChangeArrowheads="1"/>
              </p:cNvSpPr>
              <p:nvPr/>
            </p:nvSpPr>
            <p:spPr bwMode="auto">
              <a:xfrm>
                <a:off x="134" y="353"/>
                <a:ext cx="1549" cy="1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i="1">
                    <a:solidFill>
                      <a:srgbClr val="FFFFFF"/>
                    </a:solidFill>
                  </a:rPr>
                  <a:t>Effective and efficient  services</a:t>
                </a:r>
                <a:endParaRPr lang="en-US"/>
              </a:p>
            </p:txBody>
          </p:sp>
          <p:sp>
            <p:nvSpPr>
              <p:cNvPr id="4117" name="Rectangle 2013"/>
              <p:cNvSpPr>
                <a:spLocks noChangeArrowheads="1"/>
              </p:cNvSpPr>
              <p:nvPr/>
            </p:nvSpPr>
            <p:spPr bwMode="auto">
              <a:xfrm>
                <a:off x="1260" y="315"/>
                <a:ext cx="0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18" name="Rectangle 2014"/>
              <p:cNvSpPr>
                <a:spLocks noChangeArrowheads="1"/>
              </p:cNvSpPr>
              <p:nvPr/>
            </p:nvSpPr>
            <p:spPr bwMode="auto">
              <a:xfrm>
                <a:off x="179" y="2918"/>
                <a:ext cx="1311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i="1">
                    <a:solidFill>
                      <a:srgbClr val="FFFFFF"/>
                    </a:solidFill>
                  </a:rPr>
                  <a:t>A skilled stable workforce</a:t>
                </a:r>
                <a:endParaRPr lang="en-US"/>
              </a:p>
            </p:txBody>
          </p:sp>
          <p:sp>
            <p:nvSpPr>
              <p:cNvPr id="4119" name="Rectangle 2015"/>
              <p:cNvSpPr>
                <a:spLocks noChangeArrowheads="1"/>
              </p:cNvSpPr>
              <p:nvPr/>
            </p:nvSpPr>
            <p:spPr bwMode="auto">
              <a:xfrm>
                <a:off x="58" y="3626"/>
                <a:ext cx="1635" cy="2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sz="1400" i="1" dirty="0">
                    <a:solidFill>
                      <a:srgbClr val="FFFFFF"/>
                    </a:solidFill>
                  </a:rPr>
                  <a:t>Funding that is appropriate and cost-effective</a:t>
                </a:r>
                <a:endParaRPr lang="en-US" dirty="0"/>
              </a:p>
            </p:txBody>
          </p:sp>
          <p:sp>
            <p:nvSpPr>
              <p:cNvPr id="4121" name="Rectangle 2017"/>
              <p:cNvSpPr>
                <a:spLocks noChangeArrowheads="1"/>
              </p:cNvSpPr>
              <p:nvPr/>
            </p:nvSpPr>
            <p:spPr bwMode="auto">
              <a:xfrm>
                <a:off x="1885" y="3589"/>
                <a:ext cx="0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22" name="Rectangle 2018"/>
              <p:cNvSpPr>
                <a:spLocks noChangeArrowheads="1"/>
              </p:cNvSpPr>
              <p:nvPr/>
            </p:nvSpPr>
            <p:spPr bwMode="auto">
              <a:xfrm>
                <a:off x="566" y="2124"/>
                <a:ext cx="3798" cy="228"/>
              </a:xfrm>
              <a:prstGeom prst="rect">
                <a:avLst/>
              </a:prstGeom>
              <a:solidFill>
                <a:srgbClr val="99FF6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123" name="Rectangle 2022"/>
              <p:cNvSpPr>
                <a:spLocks noChangeArrowheads="1"/>
              </p:cNvSpPr>
              <p:nvPr/>
            </p:nvSpPr>
            <p:spPr bwMode="auto">
              <a:xfrm>
                <a:off x="1535" y="1075"/>
                <a:ext cx="0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24" name="Rectangle 2023"/>
              <p:cNvSpPr>
                <a:spLocks noChangeArrowheads="1"/>
              </p:cNvSpPr>
              <p:nvPr/>
            </p:nvSpPr>
            <p:spPr bwMode="auto">
              <a:xfrm>
                <a:off x="764" y="2198"/>
                <a:ext cx="3388" cy="1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dirty="0">
                    <a:solidFill>
                      <a:srgbClr val="000000"/>
                    </a:solidFill>
                  </a:rPr>
                  <a:t>Client’s needs are assessed and influence the plans for their support</a:t>
                </a:r>
                <a:endParaRPr lang="en-US" dirty="0"/>
              </a:p>
            </p:txBody>
          </p:sp>
          <p:sp>
            <p:nvSpPr>
              <p:cNvPr id="4125" name="Rectangle 2024"/>
              <p:cNvSpPr>
                <a:spLocks noChangeArrowheads="1"/>
              </p:cNvSpPr>
              <p:nvPr/>
            </p:nvSpPr>
            <p:spPr bwMode="auto">
              <a:xfrm>
                <a:off x="56" y="1705"/>
                <a:ext cx="2329" cy="200"/>
              </a:xfrm>
              <a:prstGeom prst="rect">
                <a:avLst/>
              </a:prstGeom>
              <a:solidFill>
                <a:srgbClr val="99FF6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126" name="Rectangle 2027"/>
              <p:cNvSpPr>
                <a:spLocks noChangeArrowheads="1"/>
              </p:cNvSpPr>
              <p:nvPr/>
            </p:nvSpPr>
            <p:spPr bwMode="auto">
              <a:xfrm>
                <a:off x="101" y="1731"/>
                <a:ext cx="2304" cy="1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Informal carers are involved and supported                  </a:t>
                </a:r>
                <a:endParaRPr lang="en-US"/>
              </a:p>
            </p:txBody>
          </p:sp>
          <p:sp>
            <p:nvSpPr>
              <p:cNvPr id="4127" name="Rectangle 2028"/>
              <p:cNvSpPr>
                <a:spLocks noChangeArrowheads="1"/>
              </p:cNvSpPr>
              <p:nvPr/>
            </p:nvSpPr>
            <p:spPr bwMode="auto">
              <a:xfrm>
                <a:off x="383" y="4148"/>
                <a:ext cx="2334" cy="200"/>
              </a:xfrm>
              <a:prstGeom prst="rect">
                <a:avLst/>
              </a:prstGeom>
              <a:solidFill>
                <a:srgbClr val="99FF6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128" name="Rectangle 2031"/>
              <p:cNvSpPr>
                <a:spLocks noChangeArrowheads="1"/>
              </p:cNvSpPr>
              <p:nvPr/>
            </p:nvSpPr>
            <p:spPr bwMode="auto">
              <a:xfrm>
                <a:off x="569" y="4196"/>
                <a:ext cx="1873" cy="1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Funding supports flexible approaches</a:t>
                </a:r>
                <a:endParaRPr lang="en-US"/>
              </a:p>
            </p:txBody>
          </p:sp>
          <p:sp>
            <p:nvSpPr>
              <p:cNvPr id="4129" name="Rectangle 2032"/>
              <p:cNvSpPr>
                <a:spLocks noChangeArrowheads="1"/>
              </p:cNvSpPr>
              <p:nvPr/>
            </p:nvSpPr>
            <p:spPr bwMode="auto">
              <a:xfrm>
                <a:off x="2783" y="4149"/>
                <a:ext cx="3011" cy="205"/>
              </a:xfrm>
              <a:prstGeom prst="rect">
                <a:avLst/>
              </a:prstGeom>
              <a:solidFill>
                <a:srgbClr val="99FF6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130" name="Rectangle 2035"/>
              <p:cNvSpPr>
                <a:spLocks noChangeArrowheads="1"/>
              </p:cNvSpPr>
              <p:nvPr/>
            </p:nvSpPr>
            <p:spPr bwMode="auto">
              <a:xfrm>
                <a:off x="2947" y="4178"/>
                <a:ext cx="2704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dirty="0">
                    <a:solidFill>
                      <a:srgbClr val="000000"/>
                    </a:solidFill>
                  </a:rPr>
                  <a:t>Funding supports training and supervision for workers</a:t>
                </a:r>
                <a:endParaRPr lang="en-US" dirty="0"/>
              </a:p>
            </p:txBody>
          </p:sp>
          <p:sp>
            <p:nvSpPr>
              <p:cNvPr id="4131" name="Rectangle 2036"/>
              <p:cNvSpPr>
                <a:spLocks noChangeArrowheads="1"/>
              </p:cNvSpPr>
              <p:nvPr/>
            </p:nvSpPr>
            <p:spPr bwMode="auto">
              <a:xfrm>
                <a:off x="112" y="3274"/>
                <a:ext cx="2784" cy="200"/>
              </a:xfrm>
              <a:prstGeom prst="rect">
                <a:avLst/>
              </a:prstGeom>
              <a:solidFill>
                <a:srgbClr val="99FF6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132" name="Rectangle 2039"/>
              <p:cNvSpPr>
                <a:spLocks noChangeArrowheads="1"/>
              </p:cNvSpPr>
              <p:nvPr/>
            </p:nvSpPr>
            <p:spPr bwMode="auto">
              <a:xfrm>
                <a:off x="172" y="3318"/>
                <a:ext cx="2585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Workers are trained and assisted to become skilled</a:t>
                </a:r>
                <a:endParaRPr lang="en-US"/>
              </a:p>
            </p:txBody>
          </p:sp>
          <p:sp>
            <p:nvSpPr>
              <p:cNvPr id="4133" name="Rectangle 2040"/>
              <p:cNvSpPr>
                <a:spLocks noChangeArrowheads="1"/>
              </p:cNvSpPr>
              <p:nvPr/>
            </p:nvSpPr>
            <p:spPr bwMode="auto">
              <a:xfrm>
                <a:off x="3307" y="3274"/>
                <a:ext cx="2307" cy="200"/>
              </a:xfrm>
              <a:prstGeom prst="rect">
                <a:avLst/>
              </a:prstGeom>
              <a:solidFill>
                <a:srgbClr val="99FF6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134" name="Rectangle 2043"/>
              <p:cNvSpPr>
                <a:spLocks noChangeArrowheads="1"/>
              </p:cNvSpPr>
              <p:nvPr/>
            </p:nvSpPr>
            <p:spPr bwMode="auto">
              <a:xfrm>
                <a:off x="3530" y="3318"/>
                <a:ext cx="1899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Workers are adequately remunerated</a:t>
                </a:r>
                <a:endParaRPr lang="en-US"/>
              </a:p>
            </p:txBody>
          </p:sp>
          <p:sp>
            <p:nvSpPr>
              <p:cNvPr id="4135" name="Rectangle 2044"/>
              <p:cNvSpPr>
                <a:spLocks noChangeArrowheads="1"/>
              </p:cNvSpPr>
              <p:nvPr/>
            </p:nvSpPr>
            <p:spPr bwMode="auto">
              <a:xfrm>
                <a:off x="135" y="585"/>
                <a:ext cx="2214" cy="200"/>
              </a:xfrm>
              <a:prstGeom prst="rect">
                <a:avLst/>
              </a:prstGeom>
              <a:solidFill>
                <a:srgbClr val="99FF6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136" name="Rectangle 2047"/>
              <p:cNvSpPr>
                <a:spLocks noChangeArrowheads="1"/>
              </p:cNvSpPr>
              <p:nvPr/>
            </p:nvSpPr>
            <p:spPr bwMode="auto">
              <a:xfrm>
                <a:off x="269" y="623"/>
                <a:ext cx="1986" cy="1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Social Marketing supports this approach</a:t>
                </a:r>
                <a:endParaRPr lang="en-US"/>
              </a:p>
            </p:txBody>
          </p:sp>
          <p:sp>
            <p:nvSpPr>
              <p:cNvPr id="4137" name="Rectangle 2048"/>
              <p:cNvSpPr>
                <a:spLocks noChangeArrowheads="1"/>
              </p:cNvSpPr>
              <p:nvPr/>
            </p:nvSpPr>
            <p:spPr bwMode="auto">
              <a:xfrm>
                <a:off x="3555" y="585"/>
                <a:ext cx="2009" cy="200"/>
              </a:xfrm>
              <a:prstGeom prst="rect">
                <a:avLst/>
              </a:prstGeom>
              <a:solidFill>
                <a:srgbClr val="99FF6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138" name="Rectangle 2051"/>
              <p:cNvSpPr>
                <a:spLocks noChangeArrowheads="1"/>
              </p:cNvSpPr>
              <p:nvPr/>
            </p:nvSpPr>
            <p:spPr bwMode="auto">
              <a:xfrm>
                <a:off x="3691" y="612"/>
                <a:ext cx="1686" cy="1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Support is responsive and flexible</a:t>
                </a:r>
                <a:endParaRPr lang="en-US"/>
              </a:p>
            </p:txBody>
          </p:sp>
          <p:sp>
            <p:nvSpPr>
              <p:cNvPr id="4139" name="Rectangle 2052"/>
              <p:cNvSpPr>
                <a:spLocks noChangeArrowheads="1"/>
              </p:cNvSpPr>
              <p:nvPr/>
            </p:nvSpPr>
            <p:spPr bwMode="auto">
              <a:xfrm>
                <a:off x="359" y="2558"/>
                <a:ext cx="4194" cy="180"/>
              </a:xfrm>
              <a:prstGeom prst="rect">
                <a:avLst/>
              </a:prstGeom>
              <a:solidFill>
                <a:srgbClr val="99FF6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140" name="Rectangle 2055"/>
              <p:cNvSpPr>
                <a:spLocks noChangeArrowheads="1"/>
              </p:cNvSpPr>
              <p:nvPr/>
            </p:nvSpPr>
            <p:spPr bwMode="auto">
              <a:xfrm>
                <a:off x="1321" y="2541"/>
                <a:ext cx="0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42" name="Rectangle 2057"/>
              <p:cNvSpPr>
                <a:spLocks noChangeArrowheads="1"/>
              </p:cNvSpPr>
              <p:nvPr/>
            </p:nvSpPr>
            <p:spPr bwMode="auto">
              <a:xfrm>
                <a:off x="359" y="2558"/>
                <a:ext cx="4079" cy="1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sz="1400" dirty="0">
                    <a:solidFill>
                      <a:srgbClr val="000000"/>
                    </a:solidFill>
                  </a:rPr>
                  <a:t>Clients’ goals are assessed, set and aimed for in the plans for their support</a:t>
                </a:r>
                <a:endParaRPr lang="en-US" dirty="0"/>
              </a:p>
            </p:txBody>
          </p:sp>
          <p:sp>
            <p:nvSpPr>
              <p:cNvPr id="4143" name="Rectangle 2058"/>
              <p:cNvSpPr>
                <a:spLocks noChangeArrowheads="1"/>
              </p:cNvSpPr>
              <p:nvPr/>
            </p:nvSpPr>
            <p:spPr bwMode="auto">
              <a:xfrm>
                <a:off x="1869" y="2862"/>
                <a:ext cx="2054" cy="199"/>
              </a:xfrm>
              <a:prstGeom prst="rect">
                <a:avLst/>
              </a:prstGeom>
              <a:solidFill>
                <a:srgbClr val="99FF6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144" name="Rectangle 2061"/>
              <p:cNvSpPr>
                <a:spLocks noChangeArrowheads="1"/>
              </p:cNvSpPr>
              <p:nvPr/>
            </p:nvSpPr>
            <p:spPr bwMode="auto">
              <a:xfrm>
                <a:off x="2397" y="2904"/>
                <a:ext cx="1037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Workers feel valued</a:t>
                </a:r>
                <a:endParaRPr lang="en-US"/>
              </a:p>
            </p:txBody>
          </p:sp>
          <p:sp>
            <p:nvSpPr>
              <p:cNvPr id="4145" name="Rectangle 2062"/>
              <p:cNvSpPr>
                <a:spLocks noChangeArrowheads="1"/>
              </p:cNvSpPr>
              <p:nvPr/>
            </p:nvSpPr>
            <p:spPr bwMode="auto">
              <a:xfrm flipV="1">
                <a:off x="4814" y="983"/>
                <a:ext cx="945" cy="1800"/>
              </a:xfrm>
              <a:prstGeom prst="rect">
                <a:avLst/>
              </a:prstGeom>
              <a:solidFill>
                <a:srgbClr val="99FF6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146" name="Rectangle 2065"/>
              <p:cNvSpPr>
                <a:spLocks noChangeArrowheads="1"/>
              </p:cNvSpPr>
              <p:nvPr/>
            </p:nvSpPr>
            <p:spPr bwMode="auto">
              <a:xfrm>
                <a:off x="4898" y="1216"/>
                <a:ext cx="810" cy="135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>
                <a:spAutoFit/>
              </a:bodyPr>
              <a:lstStyle/>
              <a:p>
                <a:pPr algn="ctr"/>
                <a:r>
                  <a:rPr lang="en-US" sz="1400">
                    <a:solidFill>
                      <a:srgbClr val="000000"/>
                    </a:solidFill>
                  </a:rPr>
                  <a:t>All parties receive </a:t>
                </a:r>
              </a:p>
              <a:p>
                <a:pPr algn="ctr"/>
                <a:r>
                  <a:rPr lang="en-US" sz="1400">
                    <a:solidFill>
                      <a:srgbClr val="000000"/>
                    </a:solidFill>
                  </a:rPr>
                  <a:t>all information needed </a:t>
                </a:r>
              </a:p>
              <a:p>
                <a:pPr algn="ctr"/>
                <a:r>
                  <a:rPr lang="en-US" sz="1400">
                    <a:solidFill>
                      <a:srgbClr val="000000"/>
                    </a:solidFill>
                  </a:rPr>
                  <a:t>for plans for the support of the client to be developed </a:t>
                </a:r>
              </a:p>
              <a:p>
                <a:pPr algn="ctr"/>
                <a:r>
                  <a:rPr lang="en-US" sz="1400">
                    <a:solidFill>
                      <a:srgbClr val="000000"/>
                    </a:solidFill>
                  </a:rPr>
                  <a:t>and implemented</a:t>
                </a:r>
                <a:endParaRPr lang="en-US"/>
              </a:p>
            </p:txBody>
          </p:sp>
          <p:grpSp>
            <p:nvGrpSpPr>
              <p:cNvPr id="21" name="Group 2069"/>
              <p:cNvGrpSpPr>
                <a:grpSpLocks/>
              </p:cNvGrpSpPr>
              <p:nvPr/>
            </p:nvGrpSpPr>
            <p:grpSpPr bwMode="auto">
              <a:xfrm>
                <a:off x="293" y="25"/>
                <a:ext cx="5180" cy="239"/>
                <a:chOff x="293" y="25"/>
                <a:chExt cx="5180" cy="239"/>
              </a:xfrm>
            </p:grpSpPr>
            <p:sp>
              <p:nvSpPr>
                <p:cNvPr id="4165" name="Rectangle 2067"/>
                <p:cNvSpPr>
                  <a:spLocks noChangeArrowheads="1"/>
                </p:cNvSpPr>
                <p:nvPr/>
              </p:nvSpPr>
              <p:spPr bwMode="auto">
                <a:xfrm>
                  <a:off x="293" y="25"/>
                  <a:ext cx="5180" cy="239"/>
                </a:xfrm>
                <a:prstGeom prst="rect">
                  <a:avLst/>
                </a:prstGeom>
                <a:solidFill>
                  <a:srgbClr val="99FF66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NZ"/>
                </a:p>
              </p:txBody>
            </p:sp>
            <p:sp>
              <p:nvSpPr>
                <p:cNvPr id="4166" name="Rectangle 2068"/>
                <p:cNvSpPr>
                  <a:spLocks noChangeArrowheads="1"/>
                </p:cNvSpPr>
                <p:nvPr/>
              </p:nvSpPr>
              <p:spPr bwMode="auto">
                <a:xfrm>
                  <a:off x="293" y="25"/>
                  <a:ext cx="5180" cy="239"/>
                </a:xfrm>
                <a:prstGeom prst="rect">
                  <a:avLst/>
                </a:prstGeom>
                <a:noFill/>
                <a:ln w="6" cap="rnd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NZ"/>
                </a:p>
              </p:txBody>
            </p:sp>
          </p:grpSp>
          <p:sp>
            <p:nvSpPr>
              <p:cNvPr id="4148" name="Rectangle 2070"/>
              <p:cNvSpPr>
                <a:spLocks noChangeArrowheads="1"/>
              </p:cNvSpPr>
              <p:nvPr/>
            </p:nvSpPr>
            <p:spPr bwMode="auto">
              <a:xfrm>
                <a:off x="1271" y="106"/>
                <a:ext cx="3420" cy="1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b="1" dirty="0">
                    <a:solidFill>
                      <a:srgbClr val="FFFFFF"/>
                    </a:solidFill>
                  </a:rPr>
                  <a:t>     </a:t>
                </a:r>
                <a:r>
                  <a:rPr lang="en-US" sz="1400" b="1" dirty="0">
                    <a:solidFill>
                      <a:srgbClr val="FF0000"/>
                    </a:solidFill>
                  </a:rPr>
                  <a:t>The  Wellbeing, Health and Function of People are Maximised</a:t>
                </a:r>
                <a:endParaRPr lang="en-US" sz="14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4149" name="Rectangle 2071"/>
              <p:cNvSpPr>
                <a:spLocks noChangeArrowheads="1"/>
              </p:cNvSpPr>
              <p:nvPr/>
            </p:nvSpPr>
            <p:spPr bwMode="auto">
              <a:xfrm>
                <a:off x="1116" y="62"/>
                <a:ext cx="0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50" name="Rectangle 2072"/>
              <p:cNvSpPr>
                <a:spLocks noChangeArrowheads="1"/>
              </p:cNvSpPr>
              <p:nvPr/>
            </p:nvSpPr>
            <p:spPr bwMode="auto">
              <a:xfrm>
                <a:off x="1159" y="62"/>
                <a:ext cx="0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51" name="Rectangle 2073"/>
              <p:cNvSpPr>
                <a:spLocks noChangeArrowheads="1"/>
              </p:cNvSpPr>
              <p:nvPr/>
            </p:nvSpPr>
            <p:spPr bwMode="auto">
              <a:xfrm>
                <a:off x="2074" y="3777"/>
                <a:ext cx="1643" cy="200"/>
              </a:xfrm>
              <a:prstGeom prst="rect">
                <a:avLst/>
              </a:prstGeom>
              <a:solidFill>
                <a:srgbClr val="99FF6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152" name="Rectangle 2076"/>
              <p:cNvSpPr>
                <a:spLocks noChangeArrowheads="1"/>
              </p:cNvSpPr>
              <p:nvPr/>
            </p:nvSpPr>
            <p:spPr bwMode="auto">
              <a:xfrm>
                <a:off x="2249" y="3818"/>
                <a:ext cx="1364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Support is cost-effective</a:t>
                </a:r>
                <a:endParaRPr lang="en-US"/>
              </a:p>
            </p:txBody>
          </p:sp>
          <p:sp>
            <p:nvSpPr>
              <p:cNvPr id="4153" name="Freeform 2079"/>
              <p:cNvSpPr>
                <a:spLocks noEditPoints="1"/>
              </p:cNvSpPr>
              <p:nvPr/>
            </p:nvSpPr>
            <p:spPr bwMode="auto">
              <a:xfrm>
                <a:off x="2325" y="3959"/>
                <a:ext cx="48" cy="187"/>
              </a:xfrm>
              <a:custGeom>
                <a:avLst/>
                <a:gdLst>
                  <a:gd name="T0" fmla="*/ 1 w 234"/>
                  <a:gd name="T1" fmla="*/ 8 h 903"/>
                  <a:gd name="T2" fmla="*/ 1 w 234"/>
                  <a:gd name="T3" fmla="*/ 2 h 903"/>
                  <a:gd name="T4" fmla="*/ 1 w 234"/>
                  <a:gd name="T5" fmla="*/ 1 h 903"/>
                  <a:gd name="T6" fmla="*/ 1 w 234"/>
                  <a:gd name="T7" fmla="*/ 2 h 903"/>
                  <a:gd name="T8" fmla="*/ 1 w 234"/>
                  <a:gd name="T9" fmla="*/ 8 h 903"/>
                  <a:gd name="T10" fmla="*/ 1 w 234"/>
                  <a:gd name="T11" fmla="*/ 8 h 903"/>
                  <a:gd name="T12" fmla="*/ 1 w 234"/>
                  <a:gd name="T13" fmla="*/ 8 h 903"/>
                  <a:gd name="T14" fmla="*/ 0 w 234"/>
                  <a:gd name="T15" fmla="*/ 2 h 903"/>
                  <a:gd name="T16" fmla="*/ 1 w 234"/>
                  <a:gd name="T17" fmla="*/ 0 h 903"/>
                  <a:gd name="T18" fmla="*/ 2 w 234"/>
                  <a:gd name="T19" fmla="*/ 2 h 903"/>
                  <a:gd name="T20" fmla="*/ 0 w 234"/>
                  <a:gd name="T21" fmla="*/ 2 h 903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34"/>
                  <a:gd name="T34" fmla="*/ 0 h 903"/>
                  <a:gd name="T35" fmla="*/ 234 w 234"/>
                  <a:gd name="T36" fmla="*/ 903 h 903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34" h="903">
                    <a:moveTo>
                      <a:pt x="97" y="883"/>
                    </a:moveTo>
                    <a:lnTo>
                      <a:pt x="97" y="195"/>
                    </a:lnTo>
                    <a:cubicBezTo>
                      <a:pt x="97" y="185"/>
                      <a:pt x="106" y="176"/>
                      <a:pt x="117" y="176"/>
                    </a:cubicBezTo>
                    <a:cubicBezTo>
                      <a:pt x="128" y="176"/>
                      <a:pt x="136" y="185"/>
                      <a:pt x="136" y="195"/>
                    </a:cubicBezTo>
                    <a:lnTo>
                      <a:pt x="136" y="883"/>
                    </a:lnTo>
                    <a:cubicBezTo>
                      <a:pt x="136" y="894"/>
                      <a:pt x="128" y="903"/>
                      <a:pt x="117" y="903"/>
                    </a:cubicBezTo>
                    <a:cubicBezTo>
                      <a:pt x="106" y="903"/>
                      <a:pt x="97" y="894"/>
                      <a:pt x="97" y="883"/>
                    </a:cubicBezTo>
                    <a:close/>
                    <a:moveTo>
                      <a:pt x="0" y="234"/>
                    </a:moveTo>
                    <a:lnTo>
                      <a:pt x="117" y="0"/>
                    </a:lnTo>
                    <a:lnTo>
                      <a:pt x="234" y="234"/>
                    </a:lnTo>
                    <a:lnTo>
                      <a:pt x="0" y="234"/>
                    </a:lnTo>
                    <a:close/>
                  </a:path>
                </a:pathLst>
              </a:custGeom>
              <a:solidFill>
                <a:srgbClr val="FFFFFF"/>
              </a:solidFill>
              <a:ln w="3">
                <a:solidFill>
                  <a:srgbClr val="FFFFFF"/>
                </a:solidFill>
                <a:bevel/>
                <a:headEnd/>
                <a:tailEnd/>
              </a:ln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154" name="Freeform 2080"/>
              <p:cNvSpPr>
                <a:spLocks noEditPoints="1"/>
              </p:cNvSpPr>
              <p:nvPr/>
            </p:nvSpPr>
            <p:spPr bwMode="auto">
              <a:xfrm>
                <a:off x="3603" y="3959"/>
                <a:ext cx="41" cy="174"/>
              </a:xfrm>
              <a:custGeom>
                <a:avLst/>
                <a:gdLst>
                  <a:gd name="T0" fmla="*/ 1 w 234"/>
                  <a:gd name="T1" fmla="*/ 4 h 1127"/>
                  <a:gd name="T2" fmla="*/ 1 w 234"/>
                  <a:gd name="T3" fmla="*/ 1 h 1127"/>
                  <a:gd name="T4" fmla="*/ 1 w 234"/>
                  <a:gd name="T5" fmla="*/ 1 h 1127"/>
                  <a:gd name="T6" fmla="*/ 1 w 234"/>
                  <a:gd name="T7" fmla="*/ 1 h 1127"/>
                  <a:gd name="T8" fmla="*/ 1 w 234"/>
                  <a:gd name="T9" fmla="*/ 4 h 1127"/>
                  <a:gd name="T10" fmla="*/ 1 w 234"/>
                  <a:gd name="T11" fmla="*/ 4 h 1127"/>
                  <a:gd name="T12" fmla="*/ 1 w 234"/>
                  <a:gd name="T13" fmla="*/ 4 h 1127"/>
                  <a:gd name="T14" fmla="*/ 0 w 234"/>
                  <a:gd name="T15" fmla="*/ 1 h 1127"/>
                  <a:gd name="T16" fmla="*/ 1 w 234"/>
                  <a:gd name="T17" fmla="*/ 0 h 1127"/>
                  <a:gd name="T18" fmla="*/ 1 w 234"/>
                  <a:gd name="T19" fmla="*/ 1 h 1127"/>
                  <a:gd name="T20" fmla="*/ 0 w 234"/>
                  <a:gd name="T21" fmla="*/ 1 h 1127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34"/>
                  <a:gd name="T34" fmla="*/ 0 h 1127"/>
                  <a:gd name="T35" fmla="*/ 234 w 234"/>
                  <a:gd name="T36" fmla="*/ 1127 h 1127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34" h="1127">
                    <a:moveTo>
                      <a:pt x="97" y="1107"/>
                    </a:moveTo>
                    <a:lnTo>
                      <a:pt x="97" y="195"/>
                    </a:lnTo>
                    <a:cubicBezTo>
                      <a:pt x="97" y="185"/>
                      <a:pt x="106" y="176"/>
                      <a:pt x="117" y="176"/>
                    </a:cubicBezTo>
                    <a:cubicBezTo>
                      <a:pt x="128" y="176"/>
                      <a:pt x="136" y="185"/>
                      <a:pt x="136" y="195"/>
                    </a:cubicBezTo>
                    <a:lnTo>
                      <a:pt x="136" y="1107"/>
                    </a:lnTo>
                    <a:cubicBezTo>
                      <a:pt x="136" y="1118"/>
                      <a:pt x="128" y="1127"/>
                      <a:pt x="117" y="1127"/>
                    </a:cubicBezTo>
                    <a:cubicBezTo>
                      <a:pt x="106" y="1127"/>
                      <a:pt x="97" y="1118"/>
                      <a:pt x="97" y="1107"/>
                    </a:cubicBezTo>
                    <a:close/>
                    <a:moveTo>
                      <a:pt x="0" y="234"/>
                    </a:moveTo>
                    <a:lnTo>
                      <a:pt x="117" y="0"/>
                    </a:lnTo>
                    <a:lnTo>
                      <a:pt x="234" y="234"/>
                    </a:lnTo>
                    <a:lnTo>
                      <a:pt x="0" y="234"/>
                    </a:lnTo>
                    <a:close/>
                  </a:path>
                </a:pathLst>
              </a:custGeom>
              <a:solidFill>
                <a:srgbClr val="FFFFFF"/>
              </a:solidFill>
              <a:ln w="3">
                <a:solidFill>
                  <a:srgbClr val="FFFFFF"/>
                </a:solidFill>
                <a:bevel/>
                <a:headEnd/>
                <a:tailEnd/>
              </a:ln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155" name="Freeform 2081"/>
              <p:cNvSpPr>
                <a:spLocks noEditPoints="1"/>
              </p:cNvSpPr>
              <p:nvPr/>
            </p:nvSpPr>
            <p:spPr bwMode="auto">
              <a:xfrm>
                <a:off x="2462" y="3502"/>
                <a:ext cx="48" cy="278"/>
              </a:xfrm>
              <a:custGeom>
                <a:avLst/>
                <a:gdLst>
                  <a:gd name="T0" fmla="*/ 1 w 234"/>
                  <a:gd name="T1" fmla="*/ 12 h 1346"/>
                  <a:gd name="T2" fmla="*/ 1 w 234"/>
                  <a:gd name="T3" fmla="*/ 2 h 1346"/>
                  <a:gd name="T4" fmla="*/ 1 w 234"/>
                  <a:gd name="T5" fmla="*/ 1 h 1346"/>
                  <a:gd name="T6" fmla="*/ 1 w 234"/>
                  <a:gd name="T7" fmla="*/ 2 h 1346"/>
                  <a:gd name="T8" fmla="*/ 1 w 234"/>
                  <a:gd name="T9" fmla="*/ 12 h 1346"/>
                  <a:gd name="T10" fmla="*/ 1 w 234"/>
                  <a:gd name="T11" fmla="*/ 12 h 1346"/>
                  <a:gd name="T12" fmla="*/ 1 w 234"/>
                  <a:gd name="T13" fmla="*/ 12 h 1346"/>
                  <a:gd name="T14" fmla="*/ 0 w 234"/>
                  <a:gd name="T15" fmla="*/ 2 h 1346"/>
                  <a:gd name="T16" fmla="*/ 1 w 234"/>
                  <a:gd name="T17" fmla="*/ 0 h 1346"/>
                  <a:gd name="T18" fmla="*/ 2 w 234"/>
                  <a:gd name="T19" fmla="*/ 2 h 1346"/>
                  <a:gd name="T20" fmla="*/ 0 w 234"/>
                  <a:gd name="T21" fmla="*/ 2 h 134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34"/>
                  <a:gd name="T34" fmla="*/ 0 h 1346"/>
                  <a:gd name="T35" fmla="*/ 234 w 234"/>
                  <a:gd name="T36" fmla="*/ 1346 h 134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34" h="1346">
                    <a:moveTo>
                      <a:pt x="97" y="1327"/>
                    </a:moveTo>
                    <a:lnTo>
                      <a:pt x="97" y="195"/>
                    </a:lnTo>
                    <a:cubicBezTo>
                      <a:pt x="97" y="185"/>
                      <a:pt x="106" y="176"/>
                      <a:pt x="117" y="176"/>
                    </a:cubicBezTo>
                    <a:cubicBezTo>
                      <a:pt x="128" y="176"/>
                      <a:pt x="136" y="185"/>
                      <a:pt x="136" y="195"/>
                    </a:cubicBezTo>
                    <a:lnTo>
                      <a:pt x="136" y="1327"/>
                    </a:lnTo>
                    <a:cubicBezTo>
                      <a:pt x="136" y="1338"/>
                      <a:pt x="128" y="1346"/>
                      <a:pt x="117" y="1346"/>
                    </a:cubicBezTo>
                    <a:cubicBezTo>
                      <a:pt x="106" y="1346"/>
                      <a:pt x="97" y="1338"/>
                      <a:pt x="97" y="1327"/>
                    </a:cubicBezTo>
                    <a:close/>
                    <a:moveTo>
                      <a:pt x="0" y="235"/>
                    </a:moveTo>
                    <a:lnTo>
                      <a:pt x="117" y="0"/>
                    </a:lnTo>
                    <a:lnTo>
                      <a:pt x="234" y="235"/>
                    </a:lnTo>
                    <a:lnTo>
                      <a:pt x="0" y="235"/>
                    </a:lnTo>
                    <a:close/>
                  </a:path>
                </a:pathLst>
              </a:custGeom>
              <a:solidFill>
                <a:srgbClr val="FFFFFF"/>
              </a:solidFill>
              <a:ln w="3">
                <a:solidFill>
                  <a:srgbClr val="FFFFFF"/>
                </a:solidFill>
                <a:bevel/>
                <a:headEnd/>
                <a:tailEnd/>
              </a:ln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156" name="Freeform 2082"/>
              <p:cNvSpPr>
                <a:spLocks noEditPoints="1"/>
              </p:cNvSpPr>
              <p:nvPr/>
            </p:nvSpPr>
            <p:spPr bwMode="auto">
              <a:xfrm>
                <a:off x="3511" y="3502"/>
                <a:ext cx="48" cy="278"/>
              </a:xfrm>
              <a:custGeom>
                <a:avLst/>
                <a:gdLst>
                  <a:gd name="T0" fmla="*/ 1 w 234"/>
                  <a:gd name="T1" fmla="*/ 12 h 1346"/>
                  <a:gd name="T2" fmla="*/ 1 w 234"/>
                  <a:gd name="T3" fmla="*/ 2 h 1346"/>
                  <a:gd name="T4" fmla="*/ 1 w 234"/>
                  <a:gd name="T5" fmla="*/ 1 h 1346"/>
                  <a:gd name="T6" fmla="*/ 1 w 234"/>
                  <a:gd name="T7" fmla="*/ 2 h 1346"/>
                  <a:gd name="T8" fmla="*/ 1 w 234"/>
                  <a:gd name="T9" fmla="*/ 12 h 1346"/>
                  <a:gd name="T10" fmla="*/ 1 w 234"/>
                  <a:gd name="T11" fmla="*/ 12 h 1346"/>
                  <a:gd name="T12" fmla="*/ 1 w 234"/>
                  <a:gd name="T13" fmla="*/ 12 h 1346"/>
                  <a:gd name="T14" fmla="*/ 0 w 234"/>
                  <a:gd name="T15" fmla="*/ 2 h 1346"/>
                  <a:gd name="T16" fmla="*/ 1 w 234"/>
                  <a:gd name="T17" fmla="*/ 0 h 1346"/>
                  <a:gd name="T18" fmla="*/ 2 w 234"/>
                  <a:gd name="T19" fmla="*/ 2 h 1346"/>
                  <a:gd name="T20" fmla="*/ 0 w 234"/>
                  <a:gd name="T21" fmla="*/ 2 h 134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34"/>
                  <a:gd name="T34" fmla="*/ 0 h 1346"/>
                  <a:gd name="T35" fmla="*/ 234 w 234"/>
                  <a:gd name="T36" fmla="*/ 1346 h 134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34" h="1346">
                    <a:moveTo>
                      <a:pt x="98" y="1327"/>
                    </a:moveTo>
                    <a:lnTo>
                      <a:pt x="98" y="195"/>
                    </a:lnTo>
                    <a:cubicBezTo>
                      <a:pt x="98" y="185"/>
                      <a:pt x="106" y="176"/>
                      <a:pt x="117" y="176"/>
                    </a:cubicBezTo>
                    <a:cubicBezTo>
                      <a:pt x="128" y="176"/>
                      <a:pt x="137" y="185"/>
                      <a:pt x="137" y="195"/>
                    </a:cubicBezTo>
                    <a:lnTo>
                      <a:pt x="137" y="1327"/>
                    </a:lnTo>
                    <a:cubicBezTo>
                      <a:pt x="137" y="1338"/>
                      <a:pt x="128" y="1346"/>
                      <a:pt x="117" y="1346"/>
                    </a:cubicBezTo>
                    <a:cubicBezTo>
                      <a:pt x="106" y="1346"/>
                      <a:pt x="98" y="1338"/>
                      <a:pt x="98" y="1327"/>
                    </a:cubicBezTo>
                    <a:close/>
                    <a:moveTo>
                      <a:pt x="0" y="235"/>
                    </a:moveTo>
                    <a:lnTo>
                      <a:pt x="117" y="0"/>
                    </a:lnTo>
                    <a:lnTo>
                      <a:pt x="234" y="235"/>
                    </a:lnTo>
                    <a:lnTo>
                      <a:pt x="0" y="235"/>
                    </a:lnTo>
                    <a:close/>
                  </a:path>
                </a:pathLst>
              </a:custGeom>
              <a:solidFill>
                <a:srgbClr val="FFFFFF"/>
              </a:solidFill>
              <a:ln w="3">
                <a:solidFill>
                  <a:srgbClr val="FFFFFF"/>
                </a:solidFill>
                <a:bevel/>
                <a:headEnd/>
                <a:tailEnd/>
              </a:ln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157" name="Freeform 2083"/>
              <p:cNvSpPr>
                <a:spLocks noEditPoints="1"/>
              </p:cNvSpPr>
              <p:nvPr/>
            </p:nvSpPr>
            <p:spPr bwMode="auto">
              <a:xfrm>
                <a:off x="2188" y="3045"/>
                <a:ext cx="48" cy="233"/>
              </a:xfrm>
              <a:custGeom>
                <a:avLst/>
                <a:gdLst>
                  <a:gd name="T0" fmla="*/ 1 w 234"/>
                  <a:gd name="T1" fmla="*/ 10 h 1127"/>
                  <a:gd name="T2" fmla="*/ 1 w 234"/>
                  <a:gd name="T3" fmla="*/ 2 h 1127"/>
                  <a:gd name="T4" fmla="*/ 1 w 234"/>
                  <a:gd name="T5" fmla="*/ 1 h 1127"/>
                  <a:gd name="T6" fmla="*/ 1 w 234"/>
                  <a:gd name="T7" fmla="*/ 2 h 1127"/>
                  <a:gd name="T8" fmla="*/ 1 w 234"/>
                  <a:gd name="T9" fmla="*/ 10 h 1127"/>
                  <a:gd name="T10" fmla="*/ 1 w 234"/>
                  <a:gd name="T11" fmla="*/ 10 h 1127"/>
                  <a:gd name="T12" fmla="*/ 1 w 234"/>
                  <a:gd name="T13" fmla="*/ 10 h 1127"/>
                  <a:gd name="T14" fmla="*/ 0 w 234"/>
                  <a:gd name="T15" fmla="*/ 2 h 1127"/>
                  <a:gd name="T16" fmla="*/ 1 w 234"/>
                  <a:gd name="T17" fmla="*/ 0 h 1127"/>
                  <a:gd name="T18" fmla="*/ 2 w 234"/>
                  <a:gd name="T19" fmla="*/ 2 h 1127"/>
                  <a:gd name="T20" fmla="*/ 0 w 234"/>
                  <a:gd name="T21" fmla="*/ 2 h 1127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34"/>
                  <a:gd name="T34" fmla="*/ 0 h 1127"/>
                  <a:gd name="T35" fmla="*/ 234 w 234"/>
                  <a:gd name="T36" fmla="*/ 1127 h 1127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34" h="1127">
                    <a:moveTo>
                      <a:pt x="97" y="1107"/>
                    </a:moveTo>
                    <a:lnTo>
                      <a:pt x="97" y="195"/>
                    </a:lnTo>
                    <a:cubicBezTo>
                      <a:pt x="97" y="185"/>
                      <a:pt x="106" y="176"/>
                      <a:pt x="117" y="176"/>
                    </a:cubicBezTo>
                    <a:cubicBezTo>
                      <a:pt x="128" y="176"/>
                      <a:pt x="136" y="185"/>
                      <a:pt x="136" y="195"/>
                    </a:cubicBezTo>
                    <a:lnTo>
                      <a:pt x="136" y="1107"/>
                    </a:lnTo>
                    <a:cubicBezTo>
                      <a:pt x="136" y="1118"/>
                      <a:pt x="128" y="1127"/>
                      <a:pt x="117" y="1127"/>
                    </a:cubicBezTo>
                    <a:cubicBezTo>
                      <a:pt x="106" y="1127"/>
                      <a:pt x="97" y="1118"/>
                      <a:pt x="97" y="1107"/>
                    </a:cubicBezTo>
                    <a:close/>
                    <a:moveTo>
                      <a:pt x="0" y="234"/>
                    </a:moveTo>
                    <a:lnTo>
                      <a:pt x="117" y="0"/>
                    </a:lnTo>
                    <a:lnTo>
                      <a:pt x="234" y="234"/>
                    </a:lnTo>
                    <a:lnTo>
                      <a:pt x="0" y="234"/>
                    </a:lnTo>
                    <a:close/>
                  </a:path>
                </a:pathLst>
              </a:custGeom>
              <a:solidFill>
                <a:srgbClr val="FFFFFF"/>
              </a:solidFill>
              <a:ln w="3">
                <a:solidFill>
                  <a:srgbClr val="FFFFFF"/>
                </a:solidFill>
                <a:bevel/>
                <a:headEnd/>
                <a:tailEnd/>
              </a:ln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158" name="Rectangle 2088"/>
              <p:cNvSpPr>
                <a:spLocks noChangeArrowheads="1"/>
              </p:cNvSpPr>
              <p:nvPr/>
            </p:nvSpPr>
            <p:spPr bwMode="auto">
              <a:xfrm>
                <a:off x="1574" y="1028"/>
                <a:ext cx="2565" cy="205"/>
              </a:xfrm>
              <a:prstGeom prst="rect">
                <a:avLst/>
              </a:prstGeom>
              <a:solidFill>
                <a:srgbClr val="99FF6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159" name="Rectangle 2092"/>
              <p:cNvSpPr>
                <a:spLocks noChangeArrowheads="1"/>
              </p:cNvSpPr>
              <p:nvPr/>
            </p:nvSpPr>
            <p:spPr bwMode="auto">
              <a:xfrm>
                <a:off x="2080" y="1535"/>
                <a:ext cx="76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’</a:t>
                </a:r>
                <a:endParaRPr lang="en-US"/>
              </a:p>
            </p:txBody>
          </p:sp>
          <p:sp>
            <p:nvSpPr>
              <p:cNvPr id="4160" name="Rectangle 2093"/>
              <p:cNvSpPr>
                <a:spLocks noChangeArrowheads="1"/>
              </p:cNvSpPr>
              <p:nvPr/>
            </p:nvSpPr>
            <p:spPr bwMode="auto">
              <a:xfrm>
                <a:off x="1706" y="1068"/>
                <a:ext cx="2308" cy="1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Clients’ support is coordinated / care managed</a:t>
                </a:r>
                <a:endParaRPr lang="en-US"/>
              </a:p>
            </p:txBody>
          </p:sp>
          <p:sp>
            <p:nvSpPr>
              <p:cNvPr id="4161" name="Freeform 2094"/>
              <p:cNvSpPr>
                <a:spLocks noEditPoints="1"/>
              </p:cNvSpPr>
              <p:nvPr/>
            </p:nvSpPr>
            <p:spPr bwMode="auto">
              <a:xfrm>
                <a:off x="2924" y="2738"/>
                <a:ext cx="48" cy="142"/>
              </a:xfrm>
              <a:custGeom>
                <a:avLst/>
                <a:gdLst>
                  <a:gd name="T0" fmla="*/ 1 w 234"/>
                  <a:gd name="T1" fmla="*/ 5 h 902"/>
                  <a:gd name="T2" fmla="*/ 1 w 234"/>
                  <a:gd name="T3" fmla="*/ 1 h 902"/>
                  <a:gd name="T4" fmla="*/ 1 w 234"/>
                  <a:gd name="T5" fmla="*/ 1 h 902"/>
                  <a:gd name="T6" fmla="*/ 1 w 234"/>
                  <a:gd name="T7" fmla="*/ 1 h 902"/>
                  <a:gd name="T8" fmla="*/ 1 w 234"/>
                  <a:gd name="T9" fmla="*/ 5 h 902"/>
                  <a:gd name="T10" fmla="*/ 1 w 234"/>
                  <a:gd name="T11" fmla="*/ 5 h 902"/>
                  <a:gd name="T12" fmla="*/ 1 w 234"/>
                  <a:gd name="T13" fmla="*/ 5 h 902"/>
                  <a:gd name="T14" fmla="*/ 0 w 234"/>
                  <a:gd name="T15" fmla="*/ 1 h 902"/>
                  <a:gd name="T16" fmla="*/ 1 w 234"/>
                  <a:gd name="T17" fmla="*/ 0 h 902"/>
                  <a:gd name="T18" fmla="*/ 2 w 234"/>
                  <a:gd name="T19" fmla="*/ 1 h 902"/>
                  <a:gd name="T20" fmla="*/ 0 w 234"/>
                  <a:gd name="T21" fmla="*/ 1 h 90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34"/>
                  <a:gd name="T34" fmla="*/ 0 h 902"/>
                  <a:gd name="T35" fmla="*/ 234 w 234"/>
                  <a:gd name="T36" fmla="*/ 902 h 90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34" h="902">
                    <a:moveTo>
                      <a:pt x="98" y="883"/>
                    </a:moveTo>
                    <a:lnTo>
                      <a:pt x="98" y="195"/>
                    </a:lnTo>
                    <a:cubicBezTo>
                      <a:pt x="98" y="184"/>
                      <a:pt x="106" y="176"/>
                      <a:pt x="117" y="176"/>
                    </a:cubicBezTo>
                    <a:cubicBezTo>
                      <a:pt x="128" y="176"/>
                      <a:pt x="137" y="184"/>
                      <a:pt x="137" y="195"/>
                    </a:cubicBezTo>
                    <a:lnTo>
                      <a:pt x="137" y="883"/>
                    </a:lnTo>
                    <a:cubicBezTo>
                      <a:pt x="137" y="894"/>
                      <a:pt x="128" y="902"/>
                      <a:pt x="117" y="902"/>
                    </a:cubicBezTo>
                    <a:cubicBezTo>
                      <a:pt x="106" y="902"/>
                      <a:pt x="98" y="894"/>
                      <a:pt x="98" y="883"/>
                    </a:cubicBezTo>
                    <a:close/>
                    <a:moveTo>
                      <a:pt x="0" y="234"/>
                    </a:moveTo>
                    <a:lnTo>
                      <a:pt x="117" y="0"/>
                    </a:lnTo>
                    <a:lnTo>
                      <a:pt x="234" y="234"/>
                    </a:lnTo>
                    <a:lnTo>
                      <a:pt x="0" y="234"/>
                    </a:lnTo>
                    <a:close/>
                  </a:path>
                </a:pathLst>
              </a:custGeom>
              <a:solidFill>
                <a:srgbClr val="FFFFFF"/>
              </a:solidFill>
              <a:ln w="3">
                <a:solidFill>
                  <a:srgbClr val="FFFFFF"/>
                </a:solidFill>
                <a:bevel/>
                <a:headEnd/>
                <a:tailEnd/>
              </a:ln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162" name="Freeform 2095"/>
              <p:cNvSpPr>
                <a:spLocks noEditPoints="1"/>
              </p:cNvSpPr>
              <p:nvPr/>
            </p:nvSpPr>
            <p:spPr bwMode="auto">
              <a:xfrm>
                <a:off x="2924" y="2333"/>
                <a:ext cx="29" cy="200"/>
              </a:xfrm>
              <a:custGeom>
                <a:avLst/>
                <a:gdLst>
                  <a:gd name="T0" fmla="*/ 0 w 234"/>
                  <a:gd name="T1" fmla="*/ 12 h 688"/>
                  <a:gd name="T2" fmla="*/ 0 w 234"/>
                  <a:gd name="T3" fmla="*/ 3 h 688"/>
                  <a:gd name="T4" fmla="*/ 0 w 234"/>
                  <a:gd name="T5" fmla="*/ 3 h 688"/>
                  <a:gd name="T6" fmla="*/ 0 w 234"/>
                  <a:gd name="T7" fmla="*/ 3 h 688"/>
                  <a:gd name="T8" fmla="*/ 0 w 234"/>
                  <a:gd name="T9" fmla="*/ 12 h 688"/>
                  <a:gd name="T10" fmla="*/ 0 w 234"/>
                  <a:gd name="T11" fmla="*/ 12 h 688"/>
                  <a:gd name="T12" fmla="*/ 0 w 234"/>
                  <a:gd name="T13" fmla="*/ 12 h 688"/>
                  <a:gd name="T14" fmla="*/ 0 w 234"/>
                  <a:gd name="T15" fmla="*/ 4 h 688"/>
                  <a:gd name="T16" fmla="*/ 0 w 234"/>
                  <a:gd name="T17" fmla="*/ 0 h 688"/>
                  <a:gd name="T18" fmla="*/ 1 w 234"/>
                  <a:gd name="T19" fmla="*/ 4 h 688"/>
                  <a:gd name="T20" fmla="*/ 0 w 234"/>
                  <a:gd name="T21" fmla="*/ 4 h 688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34"/>
                  <a:gd name="T34" fmla="*/ 0 h 688"/>
                  <a:gd name="T35" fmla="*/ 234 w 234"/>
                  <a:gd name="T36" fmla="*/ 688 h 688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34" h="688">
                    <a:moveTo>
                      <a:pt x="98" y="669"/>
                    </a:moveTo>
                    <a:lnTo>
                      <a:pt x="98" y="195"/>
                    </a:lnTo>
                    <a:cubicBezTo>
                      <a:pt x="98" y="185"/>
                      <a:pt x="106" y="176"/>
                      <a:pt x="117" y="176"/>
                    </a:cubicBezTo>
                    <a:cubicBezTo>
                      <a:pt x="128" y="176"/>
                      <a:pt x="137" y="185"/>
                      <a:pt x="137" y="195"/>
                    </a:cubicBezTo>
                    <a:lnTo>
                      <a:pt x="137" y="669"/>
                    </a:lnTo>
                    <a:cubicBezTo>
                      <a:pt x="137" y="679"/>
                      <a:pt x="128" y="688"/>
                      <a:pt x="117" y="688"/>
                    </a:cubicBezTo>
                    <a:cubicBezTo>
                      <a:pt x="106" y="688"/>
                      <a:pt x="98" y="679"/>
                      <a:pt x="98" y="669"/>
                    </a:cubicBezTo>
                    <a:close/>
                    <a:moveTo>
                      <a:pt x="0" y="235"/>
                    </a:moveTo>
                    <a:lnTo>
                      <a:pt x="117" y="0"/>
                    </a:lnTo>
                    <a:lnTo>
                      <a:pt x="234" y="235"/>
                    </a:lnTo>
                    <a:lnTo>
                      <a:pt x="0" y="235"/>
                    </a:lnTo>
                    <a:close/>
                  </a:path>
                </a:pathLst>
              </a:custGeom>
              <a:solidFill>
                <a:srgbClr val="FFFFFF"/>
              </a:solidFill>
              <a:ln w="3">
                <a:solidFill>
                  <a:srgbClr val="FFFFFF"/>
                </a:solidFill>
                <a:bevel/>
                <a:headEnd/>
                <a:tailEnd/>
              </a:ln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163" name="Freeform 2097"/>
              <p:cNvSpPr>
                <a:spLocks noEditPoints="1"/>
              </p:cNvSpPr>
              <p:nvPr/>
            </p:nvSpPr>
            <p:spPr bwMode="auto">
              <a:xfrm>
                <a:off x="2024" y="758"/>
                <a:ext cx="30" cy="249"/>
              </a:xfrm>
              <a:custGeom>
                <a:avLst/>
                <a:gdLst>
                  <a:gd name="T0" fmla="*/ 0 w 234"/>
                  <a:gd name="T1" fmla="*/ 12 h 902"/>
                  <a:gd name="T2" fmla="*/ 0 w 234"/>
                  <a:gd name="T3" fmla="*/ 2 h 902"/>
                  <a:gd name="T4" fmla="*/ 0 w 234"/>
                  <a:gd name="T5" fmla="*/ 2 h 902"/>
                  <a:gd name="T6" fmla="*/ 0 w 234"/>
                  <a:gd name="T7" fmla="*/ 2 h 902"/>
                  <a:gd name="T8" fmla="*/ 0 w 234"/>
                  <a:gd name="T9" fmla="*/ 12 h 902"/>
                  <a:gd name="T10" fmla="*/ 0 w 234"/>
                  <a:gd name="T11" fmla="*/ 12 h 902"/>
                  <a:gd name="T12" fmla="*/ 0 w 234"/>
                  <a:gd name="T13" fmla="*/ 12 h 902"/>
                  <a:gd name="T14" fmla="*/ 0 w 234"/>
                  <a:gd name="T15" fmla="*/ 3 h 902"/>
                  <a:gd name="T16" fmla="*/ 0 w 234"/>
                  <a:gd name="T17" fmla="*/ 0 h 902"/>
                  <a:gd name="T18" fmla="*/ 1 w 234"/>
                  <a:gd name="T19" fmla="*/ 3 h 902"/>
                  <a:gd name="T20" fmla="*/ 0 w 234"/>
                  <a:gd name="T21" fmla="*/ 3 h 90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34"/>
                  <a:gd name="T34" fmla="*/ 0 h 902"/>
                  <a:gd name="T35" fmla="*/ 234 w 234"/>
                  <a:gd name="T36" fmla="*/ 902 h 90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34" h="902">
                    <a:moveTo>
                      <a:pt x="98" y="883"/>
                    </a:moveTo>
                    <a:lnTo>
                      <a:pt x="98" y="195"/>
                    </a:lnTo>
                    <a:cubicBezTo>
                      <a:pt x="98" y="184"/>
                      <a:pt x="107" y="176"/>
                      <a:pt x="117" y="176"/>
                    </a:cubicBezTo>
                    <a:cubicBezTo>
                      <a:pt x="128" y="176"/>
                      <a:pt x="137" y="184"/>
                      <a:pt x="137" y="195"/>
                    </a:cubicBezTo>
                    <a:lnTo>
                      <a:pt x="137" y="883"/>
                    </a:lnTo>
                    <a:cubicBezTo>
                      <a:pt x="137" y="894"/>
                      <a:pt x="128" y="902"/>
                      <a:pt x="117" y="902"/>
                    </a:cubicBezTo>
                    <a:cubicBezTo>
                      <a:pt x="107" y="902"/>
                      <a:pt x="98" y="894"/>
                      <a:pt x="98" y="883"/>
                    </a:cubicBezTo>
                    <a:close/>
                    <a:moveTo>
                      <a:pt x="0" y="234"/>
                    </a:moveTo>
                    <a:lnTo>
                      <a:pt x="117" y="0"/>
                    </a:lnTo>
                    <a:lnTo>
                      <a:pt x="234" y="234"/>
                    </a:lnTo>
                    <a:lnTo>
                      <a:pt x="0" y="234"/>
                    </a:lnTo>
                    <a:close/>
                  </a:path>
                </a:pathLst>
              </a:custGeom>
              <a:solidFill>
                <a:srgbClr val="FFFFFF"/>
              </a:solidFill>
              <a:ln w="25400">
                <a:solidFill>
                  <a:srgbClr val="FFFFFF"/>
                </a:solidFill>
                <a:bevel/>
                <a:headEnd/>
                <a:tailEnd/>
              </a:ln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164" name="Freeform 2099"/>
              <p:cNvSpPr>
                <a:spLocks noEditPoints="1"/>
              </p:cNvSpPr>
              <p:nvPr/>
            </p:nvSpPr>
            <p:spPr bwMode="auto">
              <a:xfrm>
                <a:off x="2024" y="1208"/>
                <a:ext cx="39" cy="487"/>
              </a:xfrm>
              <a:custGeom>
                <a:avLst/>
                <a:gdLst>
                  <a:gd name="T0" fmla="*/ 1 w 234"/>
                  <a:gd name="T1" fmla="*/ 36 h 903"/>
                  <a:gd name="T2" fmla="*/ 1 w 234"/>
                  <a:gd name="T3" fmla="*/ 8 h 903"/>
                  <a:gd name="T4" fmla="*/ 1 w 234"/>
                  <a:gd name="T5" fmla="*/ 7 h 903"/>
                  <a:gd name="T6" fmla="*/ 1 w 234"/>
                  <a:gd name="T7" fmla="*/ 8 h 903"/>
                  <a:gd name="T8" fmla="*/ 1 w 234"/>
                  <a:gd name="T9" fmla="*/ 36 h 903"/>
                  <a:gd name="T10" fmla="*/ 1 w 234"/>
                  <a:gd name="T11" fmla="*/ 37 h 903"/>
                  <a:gd name="T12" fmla="*/ 1 w 234"/>
                  <a:gd name="T13" fmla="*/ 36 h 903"/>
                  <a:gd name="T14" fmla="*/ 0 w 234"/>
                  <a:gd name="T15" fmla="*/ 10 h 903"/>
                  <a:gd name="T16" fmla="*/ 1 w 234"/>
                  <a:gd name="T17" fmla="*/ 0 h 903"/>
                  <a:gd name="T18" fmla="*/ 1 w 234"/>
                  <a:gd name="T19" fmla="*/ 10 h 903"/>
                  <a:gd name="T20" fmla="*/ 0 w 234"/>
                  <a:gd name="T21" fmla="*/ 10 h 903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34"/>
                  <a:gd name="T34" fmla="*/ 0 h 903"/>
                  <a:gd name="T35" fmla="*/ 234 w 234"/>
                  <a:gd name="T36" fmla="*/ 903 h 903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34" h="903">
                    <a:moveTo>
                      <a:pt x="97" y="883"/>
                    </a:moveTo>
                    <a:lnTo>
                      <a:pt x="97" y="195"/>
                    </a:lnTo>
                    <a:cubicBezTo>
                      <a:pt x="97" y="185"/>
                      <a:pt x="106" y="176"/>
                      <a:pt x="117" y="176"/>
                    </a:cubicBezTo>
                    <a:cubicBezTo>
                      <a:pt x="127" y="176"/>
                      <a:pt x="136" y="185"/>
                      <a:pt x="136" y="195"/>
                    </a:cubicBezTo>
                    <a:lnTo>
                      <a:pt x="136" y="883"/>
                    </a:lnTo>
                    <a:cubicBezTo>
                      <a:pt x="136" y="894"/>
                      <a:pt x="127" y="903"/>
                      <a:pt x="117" y="903"/>
                    </a:cubicBezTo>
                    <a:cubicBezTo>
                      <a:pt x="106" y="903"/>
                      <a:pt x="97" y="894"/>
                      <a:pt x="97" y="883"/>
                    </a:cubicBezTo>
                    <a:close/>
                    <a:moveTo>
                      <a:pt x="0" y="234"/>
                    </a:moveTo>
                    <a:lnTo>
                      <a:pt x="117" y="0"/>
                    </a:lnTo>
                    <a:lnTo>
                      <a:pt x="234" y="234"/>
                    </a:lnTo>
                    <a:lnTo>
                      <a:pt x="0" y="234"/>
                    </a:lnTo>
                    <a:close/>
                  </a:path>
                </a:pathLst>
              </a:custGeom>
              <a:solidFill>
                <a:srgbClr val="FFFFFF"/>
              </a:solidFill>
              <a:ln w="3">
                <a:solidFill>
                  <a:srgbClr val="FFFFFF"/>
                </a:solidFill>
                <a:bevel/>
                <a:headEnd/>
                <a:tailEnd/>
              </a:ln>
            </p:spPr>
            <p:txBody>
              <a:bodyPr/>
              <a:lstStyle/>
              <a:p>
                <a:endParaRPr lang="en-NZ"/>
              </a:p>
            </p:txBody>
          </p:sp>
        </p:grpSp>
      </p:grpSp>
      <p:sp>
        <p:nvSpPr>
          <p:cNvPr id="4100" name="Freeform 2084"/>
          <p:cNvSpPr>
            <a:spLocks noEditPoints="1"/>
          </p:cNvSpPr>
          <p:nvPr/>
        </p:nvSpPr>
        <p:spPr bwMode="auto">
          <a:xfrm>
            <a:off x="2428875" y="2928938"/>
            <a:ext cx="71438" cy="428625"/>
          </a:xfrm>
          <a:custGeom>
            <a:avLst/>
            <a:gdLst>
              <a:gd name="T0" fmla="*/ 2147483647 w 234"/>
              <a:gd name="T1" fmla="*/ 2147483647 h 1351"/>
              <a:gd name="T2" fmla="*/ 2147483647 w 234"/>
              <a:gd name="T3" fmla="*/ 2147483647 h 1351"/>
              <a:gd name="T4" fmla="*/ 2147483647 w 234"/>
              <a:gd name="T5" fmla="*/ 2147483647 h 1351"/>
              <a:gd name="T6" fmla="*/ 2147483647 w 234"/>
              <a:gd name="T7" fmla="*/ 2147483647 h 1351"/>
              <a:gd name="T8" fmla="*/ 2147483647 w 234"/>
              <a:gd name="T9" fmla="*/ 2147483647 h 1351"/>
              <a:gd name="T10" fmla="*/ 2147483647 w 234"/>
              <a:gd name="T11" fmla="*/ 2147483647 h 1351"/>
              <a:gd name="T12" fmla="*/ 2147483647 w 234"/>
              <a:gd name="T13" fmla="*/ 2147483647 h 1351"/>
              <a:gd name="T14" fmla="*/ 0 w 234"/>
              <a:gd name="T15" fmla="*/ 2147483647 h 1351"/>
              <a:gd name="T16" fmla="*/ 2147483647 w 234"/>
              <a:gd name="T17" fmla="*/ 0 h 1351"/>
              <a:gd name="T18" fmla="*/ 2147483647 w 234"/>
              <a:gd name="T19" fmla="*/ 2147483647 h 1351"/>
              <a:gd name="T20" fmla="*/ 0 w 234"/>
              <a:gd name="T21" fmla="*/ 2147483647 h 1351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34"/>
              <a:gd name="T34" fmla="*/ 0 h 1351"/>
              <a:gd name="T35" fmla="*/ 234 w 234"/>
              <a:gd name="T36" fmla="*/ 1351 h 1351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34" h="1351">
                <a:moveTo>
                  <a:pt x="98" y="1332"/>
                </a:moveTo>
                <a:lnTo>
                  <a:pt x="98" y="195"/>
                </a:lnTo>
                <a:cubicBezTo>
                  <a:pt x="98" y="185"/>
                  <a:pt x="106" y="176"/>
                  <a:pt x="117" y="176"/>
                </a:cubicBezTo>
                <a:cubicBezTo>
                  <a:pt x="128" y="176"/>
                  <a:pt x="137" y="185"/>
                  <a:pt x="137" y="195"/>
                </a:cubicBezTo>
                <a:lnTo>
                  <a:pt x="137" y="1332"/>
                </a:lnTo>
                <a:cubicBezTo>
                  <a:pt x="137" y="1343"/>
                  <a:pt x="128" y="1351"/>
                  <a:pt x="117" y="1351"/>
                </a:cubicBezTo>
                <a:cubicBezTo>
                  <a:pt x="106" y="1351"/>
                  <a:pt x="98" y="1343"/>
                  <a:pt x="98" y="1332"/>
                </a:cubicBezTo>
                <a:close/>
                <a:moveTo>
                  <a:pt x="0" y="235"/>
                </a:moveTo>
                <a:lnTo>
                  <a:pt x="117" y="0"/>
                </a:lnTo>
                <a:lnTo>
                  <a:pt x="234" y="235"/>
                </a:lnTo>
                <a:lnTo>
                  <a:pt x="0" y="235"/>
                </a:lnTo>
                <a:close/>
              </a:path>
            </a:pathLst>
          </a:custGeom>
          <a:solidFill>
            <a:srgbClr val="FFFFFF"/>
          </a:solidFill>
          <a:ln w="3">
            <a:solidFill>
              <a:srgbClr val="FFFFFF"/>
            </a:solidFill>
            <a:bevel/>
            <a:headEnd/>
            <a:tailEnd/>
          </a:ln>
        </p:spPr>
        <p:txBody>
          <a:bodyPr/>
          <a:lstStyle/>
          <a:p>
            <a:endParaRPr lang="en-NZ"/>
          </a:p>
        </p:txBody>
      </p:sp>
      <p:sp>
        <p:nvSpPr>
          <p:cNvPr id="4101" name="Freeform 2082"/>
          <p:cNvSpPr>
            <a:spLocks noEditPoints="1"/>
          </p:cNvSpPr>
          <p:nvPr/>
        </p:nvSpPr>
        <p:spPr bwMode="auto">
          <a:xfrm>
            <a:off x="6143625" y="1214438"/>
            <a:ext cx="46038" cy="357187"/>
          </a:xfrm>
          <a:custGeom>
            <a:avLst/>
            <a:gdLst>
              <a:gd name="T0" fmla="*/ 1226730195 w 234"/>
              <a:gd name="T1" fmla="*/ 2147483647 h 1346"/>
              <a:gd name="T2" fmla="*/ 1226730195 w 234"/>
              <a:gd name="T3" fmla="*/ 2147483647 h 1346"/>
              <a:gd name="T4" fmla="*/ 1464557720 w 234"/>
              <a:gd name="T5" fmla="*/ 2147483647 h 1346"/>
              <a:gd name="T6" fmla="*/ 1714916627 w 234"/>
              <a:gd name="T7" fmla="*/ 2147483647 h 1346"/>
              <a:gd name="T8" fmla="*/ 1714916627 w 234"/>
              <a:gd name="T9" fmla="*/ 2147483647 h 1346"/>
              <a:gd name="T10" fmla="*/ 1464557720 w 234"/>
              <a:gd name="T11" fmla="*/ 2147483647 h 1346"/>
              <a:gd name="T12" fmla="*/ 1226730195 w 234"/>
              <a:gd name="T13" fmla="*/ 2147483647 h 1346"/>
              <a:gd name="T14" fmla="*/ 0 w 234"/>
              <a:gd name="T15" fmla="*/ 2147483647 h 1346"/>
              <a:gd name="T16" fmla="*/ 1464557720 w 234"/>
              <a:gd name="T17" fmla="*/ 0 h 1346"/>
              <a:gd name="T18" fmla="*/ 2147483647 w 234"/>
              <a:gd name="T19" fmla="*/ 2147483647 h 1346"/>
              <a:gd name="T20" fmla="*/ 0 w 234"/>
              <a:gd name="T21" fmla="*/ 2147483647 h 134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34"/>
              <a:gd name="T34" fmla="*/ 0 h 1346"/>
              <a:gd name="T35" fmla="*/ 234 w 234"/>
              <a:gd name="T36" fmla="*/ 1346 h 134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34" h="1346">
                <a:moveTo>
                  <a:pt x="98" y="1327"/>
                </a:moveTo>
                <a:lnTo>
                  <a:pt x="98" y="195"/>
                </a:lnTo>
                <a:cubicBezTo>
                  <a:pt x="98" y="185"/>
                  <a:pt x="106" y="176"/>
                  <a:pt x="117" y="176"/>
                </a:cubicBezTo>
                <a:cubicBezTo>
                  <a:pt x="128" y="176"/>
                  <a:pt x="137" y="185"/>
                  <a:pt x="137" y="195"/>
                </a:cubicBezTo>
                <a:lnTo>
                  <a:pt x="137" y="1327"/>
                </a:lnTo>
                <a:cubicBezTo>
                  <a:pt x="137" y="1338"/>
                  <a:pt x="128" y="1346"/>
                  <a:pt x="117" y="1346"/>
                </a:cubicBezTo>
                <a:cubicBezTo>
                  <a:pt x="106" y="1346"/>
                  <a:pt x="98" y="1338"/>
                  <a:pt x="98" y="1327"/>
                </a:cubicBezTo>
                <a:close/>
                <a:moveTo>
                  <a:pt x="0" y="235"/>
                </a:moveTo>
                <a:lnTo>
                  <a:pt x="117" y="0"/>
                </a:lnTo>
                <a:lnTo>
                  <a:pt x="234" y="235"/>
                </a:lnTo>
                <a:lnTo>
                  <a:pt x="0" y="235"/>
                </a:lnTo>
                <a:close/>
              </a:path>
            </a:pathLst>
          </a:custGeom>
          <a:solidFill>
            <a:srgbClr val="FFFFFF"/>
          </a:solidFill>
          <a:ln w="25400">
            <a:solidFill>
              <a:srgbClr val="FFFFFF"/>
            </a:solidFill>
            <a:bevel/>
            <a:headEnd/>
            <a:tailEnd/>
          </a:ln>
        </p:spPr>
        <p:txBody>
          <a:bodyPr/>
          <a:lstStyle/>
          <a:p>
            <a:endParaRPr lang="en-NZ"/>
          </a:p>
        </p:txBody>
      </p:sp>
      <p:sp>
        <p:nvSpPr>
          <p:cNvPr id="4102" name="Freeform 2082"/>
          <p:cNvSpPr>
            <a:spLocks noEditPoints="1"/>
          </p:cNvSpPr>
          <p:nvPr/>
        </p:nvSpPr>
        <p:spPr bwMode="auto">
          <a:xfrm>
            <a:off x="6858000" y="357188"/>
            <a:ext cx="76200" cy="512762"/>
          </a:xfrm>
          <a:custGeom>
            <a:avLst/>
            <a:gdLst>
              <a:gd name="T0" fmla="*/ 2147483647 w 234"/>
              <a:gd name="T1" fmla="*/ 2147483647 h 1346"/>
              <a:gd name="T2" fmla="*/ 2147483647 w 234"/>
              <a:gd name="T3" fmla="*/ 2147483647 h 1346"/>
              <a:gd name="T4" fmla="*/ 2147483647 w 234"/>
              <a:gd name="T5" fmla="*/ 2147483647 h 1346"/>
              <a:gd name="T6" fmla="*/ 2147483647 w 234"/>
              <a:gd name="T7" fmla="*/ 2147483647 h 1346"/>
              <a:gd name="T8" fmla="*/ 2147483647 w 234"/>
              <a:gd name="T9" fmla="*/ 2147483647 h 1346"/>
              <a:gd name="T10" fmla="*/ 2147483647 w 234"/>
              <a:gd name="T11" fmla="*/ 2147483647 h 1346"/>
              <a:gd name="T12" fmla="*/ 2147483647 w 234"/>
              <a:gd name="T13" fmla="*/ 2147483647 h 1346"/>
              <a:gd name="T14" fmla="*/ 0 w 234"/>
              <a:gd name="T15" fmla="*/ 2147483647 h 1346"/>
              <a:gd name="T16" fmla="*/ 2147483647 w 234"/>
              <a:gd name="T17" fmla="*/ 0 h 1346"/>
              <a:gd name="T18" fmla="*/ 2147483647 w 234"/>
              <a:gd name="T19" fmla="*/ 2147483647 h 1346"/>
              <a:gd name="T20" fmla="*/ 0 w 234"/>
              <a:gd name="T21" fmla="*/ 2147483647 h 134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34"/>
              <a:gd name="T34" fmla="*/ 0 h 1346"/>
              <a:gd name="T35" fmla="*/ 234 w 234"/>
              <a:gd name="T36" fmla="*/ 1346 h 134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34" h="1346">
                <a:moveTo>
                  <a:pt x="98" y="1327"/>
                </a:moveTo>
                <a:lnTo>
                  <a:pt x="98" y="195"/>
                </a:lnTo>
                <a:cubicBezTo>
                  <a:pt x="98" y="185"/>
                  <a:pt x="106" y="176"/>
                  <a:pt x="117" y="176"/>
                </a:cubicBezTo>
                <a:cubicBezTo>
                  <a:pt x="128" y="176"/>
                  <a:pt x="137" y="185"/>
                  <a:pt x="137" y="195"/>
                </a:cubicBezTo>
                <a:lnTo>
                  <a:pt x="137" y="1327"/>
                </a:lnTo>
                <a:cubicBezTo>
                  <a:pt x="137" y="1338"/>
                  <a:pt x="128" y="1346"/>
                  <a:pt x="117" y="1346"/>
                </a:cubicBezTo>
                <a:cubicBezTo>
                  <a:pt x="106" y="1346"/>
                  <a:pt x="98" y="1338"/>
                  <a:pt x="98" y="1327"/>
                </a:cubicBezTo>
                <a:close/>
                <a:moveTo>
                  <a:pt x="0" y="235"/>
                </a:moveTo>
                <a:lnTo>
                  <a:pt x="117" y="0"/>
                </a:lnTo>
                <a:lnTo>
                  <a:pt x="234" y="235"/>
                </a:lnTo>
                <a:lnTo>
                  <a:pt x="0" y="235"/>
                </a:lnTo>
                <a:close/>
              </a:path>
            </a:pathLst>
          </a:custGeom>
          <a:solidFill>
            <a:srgbClr val="FFFFFF"/>
          </a:solidFill>
          <a:ln w="3">
            <a:solidFill>
              <a:srgbClr val="FFFFFF"/>
            </a:solidFill>
            <a:bevel/>
            <a:headEnd/>
            <a:tailEnd/>
          </a:ln>
        </p:spPr>
        <p:txBody>
          <a:bodyPr/>
          <a:lstStyle/>
          <a:p>
            <a:endParaRPr lang="en-NZ"/>
          </a:p>
        </p:txBody>
      </p:sp>
      <p:sp>
        <p:nvSpPr>
          <p:cNvPr id="4103" name="Freeform 2082"/>
          <p:cNvSpPr>
            <a:spLocks noEditPoints="1"/>
          </p:cNvSpPr>
          <p:nvPr/>
        </p:nvSpPr>
        <p:spPr bwMode="auto">
          <a:xfrm>
            <a:off x="3357563" y="428625"/>
            <a:ext cx="76200" cy="441325"/>
          </a:xfrm>
          <a:custGeom>
            <a:avLst/>
            <a:gdLst>
              <a:gd name="T0" fmla="*/ 2147483647 w 234"/>
              <a:gd name="T1" fmla="*/ 2147483647 h 1346"/>
              <a:gd name="T2" fmla="*/ 2147483647 w 234"/>
              <a:gd name="T3" fmla="*/ 2147483647 h 1346"/>
              <a:gd name="T4" fmla="*/ 2147483647 w 234"/>
              <a:gd name="T5" fmla="*/ 2147483647 h 1346"/>
              <a:gd name="T6" fmla="*/ 2147483647 w 234"/>
              <a:gd name="T7" fmla="*/ 2147483647 h 1346"/>
              <a:gd name="T8" fmla="*/ 2147483647 w 234"/>
              <a:gd name="T9" fmla="*/ 2147483647 h 1346"/>
              <a:gd name="T10" fmla="*/ 2147483647 w 234"/>
              <a:gd name="T11" fmla="*/ 2147483647 h 1346"/>
              <a:gd name="T12" fmla="*/ 2147483647 w 234"/>
              <a:gd name="T13" fmla="*/ 2147483647 h 1346"/>
              <a:gd name="T14" fmla="*/ 0 w 234"/>
              <a:gd name="T15" fmla="*/ 2147483647 h 1346"/>
              <a:gd name="T16" fmla="*/ 2147483647 w 234"/>
              <a:gd name="T17" fmla="*/ 0 h 1346"/>
              <a:gd name="T18" fmla="*/ 2147483647 w 234"/>
              <a:gd name="T19" fmla="*/ 2147483647 h 1346"/>
              <a:gd name="T20" fmla="*/ 0 w 234"/>
              <a:gd name="T21" fmla="*/ 2147483647 h 134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34"/>
              <a:gd name="T34" fmla="*/ 0 h 1346"/>
              <a:gd name="T35" fmla="*/ 234 w 234"/>
              <a:gd name="T36" fmla="*/ 1346 h 134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34" h="1346">
                <a:moveTo>
                  <a:pt x="98" y="1327"/>
                </a:moveTo>
                <a:lnTo>
                  <a:pt x="98" y="195"/>
                </a:lnTo>
                <a:cubicBezTo>
                  <a:pt x="98" y="185"/>
                  <a:pt x="106" y="176"/>
                  <a:pt x="117" y="176"/>
                </a:cubicBezTo>
                <a:cubicBezTo>
                  <a:pt x="128" y="176"/>
                  <a:pt x="137" y="185"/>
                  <a:pt x="137" y="195"/>
                </a:cubicBezTo>
                <a:lnTo>
                  <a:pt x="137" y="1327"/>
                </a:lnTo>
                <a:cubicBezTo>
                  <a:pt x="137" y="1338"/>
                  <a:pt x="128" y="1346"/>
                  <a:pt x="117" y="1346"/>
                </a:cubicBezTo>
                <a:cubicBezTo>
                  <a:pt x="106" y="1346"/>
                  <a:pt x="98" y="1338"/>
                  <a:pt x="98" y="1327"/>
                </a:cubicBezTo>
                <a:close/>
                <a:moveTo>
                  <a:pt x="0" y="235"/>
                </a:moveTo>
                <a:lnTo>
                  <a:pt x="117" y="0"/>
                </a:lnTo>
                <a:lnTo>
                  <a:pt x="234" y="235"/>
                </a:lnTo>
                <a:lnTo>
                  <a:pt x="0" y="235"/>
                </a:lnTo>
                <a:close/>
              </a:path>
            </a:pathLst>
          </a:custGeom>
          <a:solidFill>
            <a:srgbClr val="FFFFFF"/>
          </a:solidFill>
          <a:ln w="3">
            <a:solidFill>
              <a:srgbClr val="FFFFFF"/>
            </a:solidFill>
            <a:bevel/>
            <a:headEnd/>
            <a:tailEnd/>
          </a:ln>
        </p:spPr>
        <p:txBody>
          <a:bodyPr/>
          <a:lstStyle/>
          <a:p>
            <a:endParaRPr lang="en-NZ"/>
          </a:p>
        </p:txBody>
      </p:sp>
      <p:sp>
        <p:nvSpPr>
          <p:cNvPr id="4104" name="Freeform 2082"/>
          <p:cNvSpPr>
            <a:spLocks noEditPoints="1"/>
          </p:cNvSpPr>
          <p:nvPr/>
        </p:nvSpPr>
        <p:spPr bwMode="auto">
          <a:xfrm flipH="1">
            <a:off x="4643438" y="1857375"/>
            <a:ext cx="46037" cy="1500188"/>
          </a:xfrm>
          <a:custGeom>
            <a:avLst/>
            <a:gdLst>
              <a:gd name="T0" fmla="*/ 1150017732 w 234"/>
              <a:gd name="T1" fmla="*/ 2147483647 h 1346"/>
              <a:gd name="T2" fmla="*/ 1150017732 w 234"/>
              <a:gd name="T3" fmla="*/ 2147483647 h 1346"/>
              <a:gd name="T4" fmla="*/ 1373002802 w 234"/>
              <a:gd name="T5" fmla="*/ 2147483647 h 1346"/>
              <a:gd name="T6" fmla="*/ 1607711171 w 234"/>
              <a:gd name="T7" fmla="*/ 2147483647 h 1346"/>
              <a:gd name="T8" fmla="*/ 1607711171 w 234"/>
              <a:gd name="T9" fmla="*/ 2147483647 h 1346"/>
              <a:gd name="T10" fmla="*/ 1373002802 w 234"/>
              <a:gd name="T11" fmla="*/ 2147483647 h 1346"/>
              <a:gd name="T12" fmla="*/ 1150017732 w 234"/>
              <a:gd name="T13" fmla="*/ 2147483647 h 1346"/>
              <a:gd name="T14" fmla="*/ 0 w 234"/>
              <a:gd name="T15" fmla="*/ 2147483647 h 1346"/>
              <a:gd name="T16" fmla="*/ 1373002802 w 234"/>
              <a:gd name="T17" fmla="*/ 0 h 1346"/>
              <a:gd name="T18" fmla="*/ 2147483647 w 234"/>
              <a:gd name="T19" fmla="*/ 2147483647 h 1346"/>
              <a:gd name="T20" fmla="*/ 0 w 234"/>
              <a:gd name="T21" fmla="*/ 2147483647 h 134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34"/>
              <a:gd name="T34" fmla="*/ 0 h 1346"/>
              <a:gd name="T35" fmla="*/ 234 w 234"/>
              <a:gd name="T36" fmla="*/ 1346 h 134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34" h="1346">
                <a:moveTo>
                  <a:pt x="98" y="1327"/>
                </a:moveTo>
                <a:lnTo>
                  <a:pt x="98" y="195"/>
                </a:lnTo>
                <a:cubicBezTo>
                  <a:pt x="98" y="185"/>
                  <a:pt x="106" y="176"/>
                  <a:pt x="117" y="176"/>
                </a:cubicBezTo>
                <a:cubicBezTo>
                  <a:pt x="128" y="176"/>
                  <a:pt x="137" y="185"/>
                  <a:pt x="137" y="195"/>
                </a:cubicBezTo>
                <a:lnTo>
                  <a:pt x="137" y="1327"/>
                </a:lnTo>
                <a:cubicBezTo>
                  <a:pt x="137" y="1338"/>
                  <a:pt x="128" y="1346"/>
                  <a:pt x="117" y="1346"/>
                </a:cubicBezTo>
                <a:cubicBezTo>
                  <a:pt x="106" y="1346"/>
                  <a:pt x="98" y="1338"/>
                  <a:pt x="98" y="1327"/>
                </a:cubicBezTo>
                <a:close/>
                <a:moveTo>
                  <a:pt x="0" y="235"/>
                </a:moveTo>
                <a:lnTo>
                  <a:pt x="117" y="0"/>
                </a:lnTo>
                <a:lnTo>
                  <a:pt x="234" y="235"/>
                </a:lnTo>
                <a:lnTo>
                  <a:pt x="0" y="235"/>
                </a:lnTo>
                <a:close/>
              </a:path>
            </a:pathLst>
          </a:custGeom>
          <a:solidFill>
            <a:srgbClr val="FFFFFF"/>
          </a:solidFill>
          <a:ln w="3">
            <a:solidFill>
              <a:srgbClr val="FFFFFF"/>
            </a:solidFill>
            <a:bevel/>
            <a:headEnd/>
            <a:tailEnd/>
          </a:ln>
        </p:spPr>
        <p:txBody>
          <a:bodyPr/>
          <a:lstStyle/>
          <a:p>
            <a:endParaRPr lang="en-NZ"/>
          </a:p>
        </p:txBody>
      </p:sp>
      <p:sp>
        <p:nvSpPr>
          <p:cNvPr id="4105" name="Freeform 2082"/>
          <p:cNvSpPr>
            <a:spLocks noEditPoints="1"/>
          </p:cNvSpPr>
          <p:nvPr/>
        </p:nvSpPr>
        <p:spPr bwMode="auto">
          <a:xfrm>
            <a:off x="5857875" y="4786313"/>
            <a:ext cx="71438" cy="357187"/>
          </a:xfrm>
          <a:custGeom>
            <a:avLst/>
            <a:gdLst>
              <a:gd name="T0" fmla="*/ 2147483647 w 234"/>
              <a:gd name="T1" fmla="*/ 2147483647 h 1346"/>
              <a:gd name="T2" fmla="*/ 2147483647 w 234"/>
              <a:gd name="T3" fmla="*/ 2147483647 h 1346"/>
              <a:gd name="T4" fmla="*/ 2147483647 w 234"/>
              <a:gd name="T5" fmla="*/ 2147483647 h 1346"/>
              <a:gd name="T6" fmla="*/ 2147483647 w 234"/>
              <a:gd name="T7" fmla="*/ 2147483647 h 1346"/>
              <a:gd name="T8" fmla="*/ 2147483647 w 234"/>
              <a:gd name="T9" fmla="*/ 2147483647 h 1346"/>
              <a:gd name="T10" fmla="*/ 2147483647 w 234"/>
              <a:gd name="T11" fmla="*/ 2147483647 h 1346"/>
              <a:gd name="T12" fmla="*/ 2147483647 w 234"/>
              <a:gd name="T13" fmla="*/ 2147483647 h 1346"/>
              <a:gd name="T14" fmla="*/ 0 w 234"/>
              <a:gd name="T15" fmla="*/ 2147483647 h 1346"/>
              <a:gd name="T16" fmla="*/ 2147483647 w 234"/>
              <a:gd name="T17" fmla="*/ 0 h 1346"/>
              <a:gd name="T18" fmla="*/ 2147483647 w 234"/>
              <a:gd name="T19" fmla="*/ 2147483647 h 1346"/>
              <a:gd name="T20" fmla="*/ 0 w 234"/>
              <a:gd name="T21" fmla="*/ 2147483647 h 134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34"/>
              <a:gd name="T34" fmla="*/ 0 h 1346"/>
              <a:gd name="T35" fmla="*/ 234 w 234"/>
              <a:gd name="T36" fmla="*/ 1346 h 134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34" h="1346">
                <a:moveTo>
                  <a:pt x="98" y="1327"/>
                </a:moveTo>
                <a:lnTo>
                  <a:pt x="98" y="195"/>
                </a:lnTo>
                <a:cubicBezTo>
                  <a:pt x="98" y="185"/>
                  <a:pt x="106" y="176"/>
                  <a:pt x="117" y="176"/>
                </a:cubicBezTo>
                <a:cubicBezTo>
                  <a:pt x="128" y="176"/>
                  <a:pt x="137" y="185"/>
                  <a:pt x="137" y="195"/>
                </a:cubicBezTo>
                <a:lnTo>
                  <a:pt x="137" y="1327"/>
                </a:lnTo>
                <a:cubicBezTo>
                  <a:pt x="137" y="1338"/>
                  <a:pt x="128" y="1346"/>
                  <a:pt x="117" y="1346"/>
                </a:cubicBezTo>
                <a:cubicBezTo>
                  <a:pt x="106" y="1346"/>
                  <a:pt x="98" y="1338"/>
                  <a:pt x="98" y="1327"/>
                </a:cubicBezTo>
                <a:close/>
                <a:moveTo>
                  <a:pt x="0" y="235"/>
                </a:moveTo>
                <a:lnTo>
                  <a:pt x="117" y="0"/>
                </a:lnTo>
                <a:lnTo>
                  <a:pt x="234" y="235"/>
                </a:lnTo>
                <a:lnTo>
                  <a:pt x="0" y="235"/>
                </a:lnTo>
                <a:close/>
              </a:path>
            </a:pathLst>
          </a:custGeom>
          <a:solidFill>
            <a:srgbClr val="FFFFFF"/>
          </a:solidFill>
          <a:ln w="3">
            <a:solidFill>
              <a:srgbClr val="FFFFFF"/>
            </a:solidFill>
            <a:bevel/>
            <a:headEnd/>
            <a:tailEnd/>
          </a:ln>
        </p:spPr>
        <p:txBody>
          <a:bodyPr/>
          <a:lstStyle/>
          <a:p>
            <a:endParaRPr lang="en-NZ"/>
          </a:p>
        </p:txBody>
      </p:sp>
      <p:cxnSp>
        <p:nvCxnSpPr>
          <p:cNvPr id="2071" name="Straight Arrow Connector 2070"/>
          <p:cNvCxnSpPr>
            <a:endCxn id="4139" idx="3"/>
          </p:cNvCxnSpPr>
          <p:nvPr/>
        </p:nvCxnSpPr>
        <p:spPr>
          <a:xfrm rot="10800000">
            <a:off x="7229477" y="4143379"/>
            <a:ext cx="390524" cy="12699"/>
          </a:xfrm>
          <a:prstGeom prst="straightConnector1">
            <a:avLst/>
          </a:prstGeom>
          <a:ln w="25400">
            <a:solidFill>
              <a:schemeClr val="bg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3" name="Straight Arrow Connector 2072"/>
          <p:cNvCxnSpPr>
            <a:endCxn id="4122" idx="3"/>
          </p:cNvCxnSpPr>
          <p:nvPr/>
        </p:nvCxnSpPr>
        <p:spPr>
          <a:xfrm rot="10800000">
            <a:off x="6929438" y="3492357"/>
            <a:ext cx="731838" cy="27132"/>
          </a:xfrm>
          <a:prstGeom prst="straightConnector1">
            <a:avLst/>
          </a:prstGeom>
          <a:ln w="25400">
            <a:solidFill>
              <a:schemeClr val="bg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Straight Arrow Connector 2080"/>
          <p:cNvCxnSpPr/>
          <p:nvPr/>
        </p:nvCxnSpPr>
        <p:spPr>
          <a:xfrm rot="10800000" flipV="1">
            <a:off x="6567488" y="1773238"/>
            <a:ext cx="1066800" cy="0"/>
          </a:xfrm>
          <a:prstGeom prst="straightConnector1">
            <a:avLst/>
          </a:prstGeom>
          <a:ln w="25400">
            <a:solidFill>
              <a:schemeClr val="bg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4" name="Straight Arrow Connector 2083"/>
          <p:cNvCxnSpPr>
            <a:stCxn id="4145" idx="2"/>
          </p:cNvCxnSpPr>
          <p:nvPr/>
        </p:nvCxnSpPr>
        <p:spPr>
          <a:xfrm rot="16200000" flipV="1">
            <a:off x="8234362" y="1339851"/>
            <a:ext cx="307975" cy="12700"/>
          </a:xfrm>
          <a:prstGeom prst="straightConnector1">
            <a:avLst/>
          </a:prstGeom>
          <a:ln w="25400">
            <a:solidFill>
              <a:schemeClr val="bg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25" name="Group 105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/>
              <a:tblGrid>
                <a:gridCol w="1776413"/>
                <a:gridCol w="2039937"/>
                <a:gridCol w="1776413"/>
                <a:gridCol w="1774825"/>
                <a:gridCol w="1776412"/>
              </a:tblGrid>
              <a:tr h="1495504">
                <a:tc gridSpan="5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NZ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Times New Roman" pitchFamily="18" charset="0"/>
                        </a:rPr>
                        <a:t>Working Out Who Has To Do What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NZ" sz="1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Times New Roman" pitchFamily="18" charset="0"/>
                        </a:rPr>
                        <a:t>Critical Success Factor</a:t>
                      </a:r>
                      <a:r>
                        <a:rPr kumimoji="0" lang="en-N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Times New Roman" pitchFamily="18" charset="0"/>
                        </a:rPr>
                        <a:t>: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</a:tr>
              <a:tr h="1149050">
                <a:tc gridSpan="5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NZ" sz="1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Times New Roman" pitchFamily="18" charset="0"/>
                        </a:rPr>
                        <a:t>The Competency Required: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NZ" sz="14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Times New Roman" pitchFamily="18" charset="0"/>
                        </a:rPr>
                        <a:t>What this means</a:t>
                      </a:r>
                      <a:r>
                        <a:rPr kumimoji="0" lang="en-N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Times New Roman" pitchFamily="18" charset="0"/>
                        </a:rPr>
                        <a:t>: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</a:tr>
              <a:tr h="757961">
                <a:tc gridSpan="5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N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Times New Roman" pitchFamily="18" charset="0"/>
                        </a:rPr>
                        <a:t>The Contribution required  from each stakeholder </a:t>
                      </a:r>
                      <a:endParaRPr kumimoji="0" lang="en-N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</a:tr>
              <a:tr h="1344934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N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Times New Roman" pitchFamily="18" charset="0"/>
                        </a:rPr>
                        <a:t>Person</a:t>
                      </a:r>
                      <a:endParaRPr kumimoji="0" lang="en-N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N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Times New Roman" pitchFamily="18" charset="0"/>
                        </a:rPr>
                        <a:t>Family/Whanau Carers</a:t>
                      </a:r>
                      <a:endParaRPr kumimoji="0" lang="en-N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N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Times New Roman" pitchFamily="18" charset="0"/>
                        </a:rPr>
                        <a:t>Assessment and Coordination Service</a:t>
                      </a:r>
                      <a:endParaRPr kumimoji="0" lang="en-N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N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Times New Roman" pitchFamily="18" charset="0"/>
                        </a:rPr>
                        <a:t>Package of Care Providers</a:t>
                      </a:r>
                      <a:endParaRPr kumimoji="0" lang="en-N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N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Times New Roman" pitchFamily="18" charset="0"/>
                        </a:rPr>
                        <a:t>DHB</a:t>
                      </a:r>
                      <a:endParaRPr kumimoji="0" lang="en-N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105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7" name="Text Box 5"/>
          <p:cNvSpPr txBox="1">
            <a:spLocks noChangeArrowheads="1"/>
          </p:cNvSpPr>
          <p:nvPr/>
        </p:nvSpPr>
        <p:spPr bwMode="auto">
          <a:xfrm>
            <a:off x="1997075" y="28575"/>
            <a:ext cx="51831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i="1" dirty="0" smtClean="0"/>
              <a:t>Factors</a:t>
            </a:r>
            <a:r>
              <a:rPr lang="en-US" sz="1800" i="1" dirty="0"/>
              <a:t>)</a:t>
            </a:r>
          </a:p>
        </p:txBody>
      </p:sp>
      <p:grpSp>
        <p:nvGrpSpPr>
          <p:cNvPr id="1028" name="Group 4"/>
          <p:cNvGrpSpPr>
            <a:grpSpLocks noChangeAspect="1"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027" name="AutoShape 3"/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NZ"/>
            </a:p>
          </p:txBody>
        </p:sp>
        <p:grpSp>
          <p:nvGrpSpPr>
            <p:cNvPr id="1062" name="Group 38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029" name="Rectangle 5"/>
              <p:cNvSpPr>
                <a:spLocks noChangeArrowheads="1"/>
              </p:cNvSpPr>
              <p:nvPr/>
            </p:nvSpPr>
            <p:spPr bwMode="auto">
              <a:xfrm>
                <a:off x="0" y="0"/>
                <a:ext cx="5760" cy="311"/>
              </a:xfrm>
              <a:prstGeom prst="rect">
                <a:avLst/>
              </a:prstGeom>
              <a:solidFill>
                <a:srgbClr val="41416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/>
              </a:p>
            </p:txBody>
          </p:sp>
          <p:sp>
            <p:nvSpPr>
              <p:cNvPr id="1030" name="Rectangle 6"/>
              <p:cNvSpPr>
                <a:spLocks noChangeArrowheads="1"/>
              </p:cNvSpPr>
              <p:nvPr/>
            </p:nvSpPr>
            <p:spPr bwMode="auto">
              <a:xfrm>
                <a:off x="0" y="311"/>
                <a:ext cx="5760" cy="219"/>
              </a:xfrm>
              <a:prstGeom prst="rect">
                <a:avLst/>
              </a:prstGeom>
              <a:solidFill>
                <a:srgbClr val="42426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/>
              </a:p>
            </p:txBody>
          </p:sp>
          <p:sp>
            <p:nvSpPr>
              <p:cNvPr id="1031" name="Rectangle 7"/>
              <p:cNvSpPr>
                <a:spLocks noChangeArrowheads="1"/>
              </p:cNvSpPr>
              <p:nvPr/>
            </p:nvSpPr>
            <p:spPr bwMode="auto">
              <a:xfrm>
                <a:off x="0" y="530"/>
                <a:ext cx="5760" cy="203"/>
              </a:xfrm>
              <a:prstGeom prst="rect">
                <a:avLst/>
              </a:prstGeom>
              <a:solidFill>
                <a:srgbClr val="44446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/>
              </a:p>
            </p:txBody>
          </p:sp>
          <p:sp>
            <p:nvSpPr>
              <p:cNvPr id="1032" name="Rectangle 8"/>
              <p:cNvSpPr>
                <a:spLocks noChangeArrowheads="1"/>
              </p:cNvSpPr>
              <p:nvPr/>
            </p:nvSpPr>
            <p:spPr bwMode="auto">
              <a:xfrm>
                <a:off x="0" y="733"/>
                <a:ext cx="5760" cy="152"/>
              </a:xfrm>
              <a:prstGeom prst="rect">
                <a:avLst/>
              </a:prstGeom>
              <a:solidFill>
                <a:srgbClr val="45456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/>
              </a:p>
            </p:txBody>
          </p:sp>
          <p:sp>
            <p:nvSpPr>
              <p:cNvPr id="1033" name="Rectangle 9"/>
              <p:cNvSpPr>
                <a:spLocks noChangeArrowheads="1"/>
              </p:cNvSpPr>
              <p:nvPr/>
            </p:nvSpPr>
            <p:spPr bwMode="auto">
              <a:xfrm>
                <a:off x="0" y="885"/>
                <a:ext cx="5760" cy="135"/>
              </a:xfrm>
              <a:prstGeom prst="rect">
                <a:avLst/>
              </a:prstGeom>
              <a:solidFill>
                <a:srgbClr val="46466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/>
              </a:p>
            </p:txBody>
          </p:sp>
          <p:sp>
            <p:nvSpPr>
              <p:cNvPr id="1034" name="Rectangle 10"/>
              <p:cNvSpPr>
                <a:spLocks noChangeArrowheads="1"/>
              </p:cNvSpPr>
              <p:nvPr/>
            </p:nvSpPr>
            <p:spPr bwMode="auto">
              <a:xfrm>
                <a:off x="0" y="1020"/>
                <a:ext cx="5760" cy="136"/>
              </a:xfrm>
              <a:prstGeom prst="rect">
                <a:avLst/>
              </a:prstGeom>
              <a:solidFill>
                <a:srgbClr val="47476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/>
              </a:p>
            </p:txBody>
          </p:sp>
          <p:sp>
            <p:nvSpPr>
              <p:cNvPr id="1035" name="Rectangle 11"/>
              <p:cNvSpPr>
                <a:spLocks noChangeArrowheads="1"/>
              </p:cNvSpPr>
              <p:nvPr/>
            </p:nvSpPr>
            <p:spPr bwMode="auto">
              <a:xfrm>
                <a:off x="0" y="1156"/>
                <a:ext cx="5760" cy="67"/>
              </a:xfrm>
              <a:prstGeom prst="rect">
                <a:avLst/>
              </a:prstGeom>
              <a:solidFill>
                <a:srgbClr val="49496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/>
              </a:p>
            </p:txBody>
          </p:sp>
          <p:sp>
            <p:nvSpPr>
              <p:cNvPr id="1036" name="Rectangle 12"/>
              <p:cNvSpPr>
                <a:spLocks noChangeArrowheads="1"/>
              </p:cNvSpPr>
              <p:nvPr/>
            </p:nvSpPr>
            <p:spPr bwMode="auto">
              <a:xfrm>
                <a:off x="0" y="1223"/>
                <a:ext cx="5760" cy="100"/>
              </a:xfrm>
              <a:prstGeom prst="rect">
                <a:avLst/>
              </a:prstGeom>
              <a:solidFill>
                <a:srgbClr val="49496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/>
              </a:p>
            </p:txBody>
          </p:sp>
          <p:sp>
            <p:nvSpPr>
              <p:cNvPr id="1037" name="Rectangle 13"/>
              <p:cNvSpPr>
                <a:spLocks noChangeArrowheads="1"/>
              </p:cNvSpPr>
              <p:nvPr/>
            </p:nvSpPr>
            <p:spPr bwMode="auto">
              <a:xfrm>
                <a:off x="0" y="1323"/>
                <a:ext cx="5760" cy="84"/>
              </a:xfrm>
              <a:prstGeom prst="rect">
                <a:avLst/>
              </a:prstGeom>
              <a:solidFill>
                <a:srgbClr val="4A4A7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/>
              </a:p>
            </p:txBody>
          </p:sp>
          <p:sp>
            <p:nvSpPr>
              <p:cNvPr id="1038" name="Rectangle 14"/>
              <p:cNvSpPr>
                <a:spLocks noChangeArrowheads="1"/>
              </p:cNvSpPr>
              <p:nvPr/>
            </p:nvSpPr>
            <p:spPr bwMode="auto">
              <a:xfrm>
                <a:off x="0" y="1407"/>
                <a:ext cx="5760" cy="68"/>
              </a:xfrm>
              <a:prstGeom prst="rect">
                <a:avLst/>
              </a:prstGeom>
              <a:solidFill>
                <a:srgbClr val="4C4C7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/>
              </a:p>
            </p:txBody>
          </p:sp>
          <p:sp>
            <p:nvSpPr>
              <p:cNvPr id="1039" name="Rectangle 15"/>
              <p:cNvSpPr>
                <a:spLocks noChangeArrowheads="1"/>
              </p:cNvSpPr>
              <p:nvPr/>
            </p:nvSpPr>
            <p:spPr bwMode="auto">
              <a:xfrm>
                <a:off x="0" y="1475"/>
                <a:ext cx="5760" cy="84"/>
              </a:xfrm>
              <a:prstGeom prst="rect">
                <a:avLst/>
              </a:prstGeom>
              <a:solidFill>
                <a:srgbClr val="4C4C7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/>
              </a:p>
            </p:txBody>
          </p:sp>
          <p:sp>
            <p:nvSpPr>
              <p:cNvPr id="1040" name="Rectangle 16"/>
              <p:cNvSpPr>
                <a:spLocks noChangeArrowheads="1"/>
              </p:cNvSpPr>
              <p:nvPr/>
            </p:nvSpPr>
            <p:spPr bwMode="auto">
              <a:xfrm>
                <a:off x="0" y="1559"/>
                <a:ext cx="5760" cy="84"/>
              </a:xfrm>
              <a:prstGeom prst="rect">
                <a:avLst/>
              </a:prstGeom>
              <a:solidFill>
                <a:srgbClr val="4E4E7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/>
              </a:p>
            </p:txBody>
          </p:sp>
          <p:sp>
            <p:nvSpPr>
              <p:cNvPr id="1041" name="Rectangle 17"/>
              <p:cNvSpPr>
                <a:spLocks noChangeArrowheads="1"/>
              </p:cNvSpPr>
              <p:nvPr/>
            </p:nvSpPr>
            <p:spPr bwMode="auto">
              <a:xfrm>
                <a:off x="0" y="1643"/>
                <a:ext cx="5760" cy="85"/>
              </a:xfrm>
              <a:prstGeom prst="rect">
                <a:avLst/>
              </a:prstGeom>
              <a:solidFill>
                <a:srgbClr val="4F4F7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/>
              </a:p>
            </p:txBody>
          </p:sp>
          <p:sp>
            <p:nvSpPr>
              <p:cNvPr id="1042" name="Rectangle 18"/>
              <p:cNvSpPr>
                <a:spLocks noChangeArrowheads="1"/>
              </p:cNvSpPr>
              <p:nvPr/>
            </p:nvSpPr>
            <p:spPr bwMode="auto">
              <a:xfrm>
                <a:off x="0" y="1728"/>
                <a:ext cx="5760" cy="102"/>
              </a:xfrm>
              <a:prstGeom prst="rect">
                <a:avLst/>
              </a:prstGeom>
              <a:solidFill>
                <a:srgbClr val="50507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/>
              </a:p>
            </p:txBody>
          </p:sp>
          <p:sp>
            <p:nvSpPr>
              <p:cNvPr id="1043" name="Rectangle 19"/>
              <p:cNvSpPr>
                <a:spLocks noChangeArrowheads="1"/>
              </p:cNvSpPr>
              <p:nvPr/>
            </p:nvSpPr>
            <p:spPr bwMode="auto">
              <a:xfrm>
                <a:off x="0" y="1830"/>
                <a:ext cx="5760" cy="84"/>
              </a:xfrm>
              <a:prstGeom prst="rect">
                <a:avLst/>
              </a:prstGeom>
              <a:solidFill>
                <a:srgbClr val="51517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/>
              </a:p>
            </p:txBody>
          </p:sp>
          <p:sp>
            <p:nvSpPr>
              <p:cNvPr id="1044" name="Rectangle 20"/>
              <p:cNvSpPr>
                <a:spLocks noChangeArrowheads="1"/>
              </p:cNvSpPr>
              <p:nvPr/>
            </p:nvSpPr>
            <p:spPr bwMode="auto">
              <a:xfrm>
                <a:off x="0" y="1914"/>
                <a:ext cx="5760" cy="102"/>
              </a:xfrm>
              <a:prstGeom prst="rect">
                <a:avLst/>
              </a:prstGeom>
              <a:solidFill>
                <a:srgbClr val="53537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/>
              </a:p>
            </p:txBody>
          </p:sp>
          <p:sp>
            <p:nvSpPr>
              <p:cNvPr id="1045" name="Rectangle 21"/>
              <p:cNvSpPr>
                <a:spLocks noChangeArrowheads="1"/>
              </p:cNvSpPr>
              <p:nvPr/>
            </p:nvSpPr>
            <p:spPr bwMode="auto">
              <a:xfrm>
                <a:off x="0" y="2016"/>
                <a:ext cx="5760" cy="84"/>
              </a:xfrm>
              <a:prstGeom prst="rect">
                <a:avLst/>
              </a:prstGeom>
              <a:solidFill>
                <a:srgbClr val="54547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/>
              </a:p>
            </p:txBody>
          </p:sp>
          <p:sp>
            <p:nvSpPr>
              <p:cNvPr id="1046" name="Rectangle 22"/>
              <p:cNvSpPr>
                <a:spLocks noChangeArrowheads="1"/>
              </p:cNvSpPr>
              <p:nvPr/>
            </p:nvSpPr>
            <p:spPr bwMode="auto">
              <a:xfrm>
                <a:off x="0" y="2100"/>
                <a:ext cx="5760" cy="85"/>
              </a:xfrm>
              <a:prstGeom prst="rect">
                <a:avLst/>
              </a:prstGeom>
              <a:solidFill>
                <a:srgbClr val="55558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/>
              </a:p>
            </p:txBody>
          </p:sp>
          <p:sp>
            <p:nvSpPr>
              <p:cNvPr id="1047" name="Rectangle 23"/>
              <p:cNvSpPr>
                <a:spLocks noChangeArrowheads="1"/>
              </p:cNvSpPr>
              <p:nvPr/>
            </p:nvSpPr>
            <p:spPr bwMode="auto">
              <a:xfrm>
                <a:off x="0" y="2185"/>
                <a:ext cx="5760" cy="67"/>
              </a:xfrm>
              <a:prstGeom prst="rect">
                <a:avLst/>
              </a:prstGeom>
              <a:solidFill>
                <a:srgbClr val="57578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/>
              </a:p>
            </p:txBody>
          </p:sp>
          <p:sp>
            <p:nvSpPr>
              <p:cNvPr id="1048" name="Rectangle 24"/>
              <p:cNvSpPr>
                <a:spLocks noChangeArrowheads="1"/>
              </p:cNvSpPr>
              <p:nvPr/>
            </p:nvSpPr>
            <p:spPr bwMode="auto">
              <a:xfrm>
                <a:off x="0" y="2252"/>
                <a:ext cx="5760" cy="85"/>
              </a:xfrm>
              <a:prstGeom prst="rect">
                <a:avLst/>
              </a:prstGeom>
              <a:solidFill>
                <a:srgbClr val="57578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/>
              </a:p>
            </p:txBody>
          </p:sp>
          <p:sp>
            <p:nvSpPr>
              <p:cNvPr id="1049" name="Rectangle 25"/>
              <p:cNvSpPr>
                <a:spLocks noChangeArrowheads="1"/>
              </p:cNvSpPr>
              <p:nvPr/>
            </p:nvSpPr>
            <p:spPr bwMode="auto">
              <a:xfrm>
                <a:off x="0" y="2337"/>
                <a:ext cx="5760" cy="67"/>
              </a:xfrm>
              <a:prstGeom prst="rect">
                <a:avLst/>
              </a:prstGeom>
              <a:solidFill>
                <a:srgbClr val="59598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/>
              </a:p>
            </p:txBody>
          </p:sp>
          <p:sp>
            <p:nvSpPr>
              <p:cNvPr id="1050" name="Rectangle 26"/>
              <p:cNvSpPr>
                <a:spLocks noChangeArrowheads="1"/>
              </p:cNvSpPr>
              <p:nvPr/>
            </p:nvSpPr>
            <p:spPr bwMode="auto">
              <a:xfrm>
                <a:off x="0" y="2404"/>
                <a:ext cx="5760" cy="102"/>
              </a:xfrm>
              <a:prstGeom prst="rect">
                <a:avLst/>
              </a:prstGeom>
              <a:solidFill>
                <a:srgbClr val="59598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/>
              </a:p>
            </p:txBody>
          </p:sp>
          <p:sp>
            <p:nvSpPr>
              <p:cNvPr id="1051" name="Rectangle 27"/>
              <p:cNvSpPr>
                <a:spLocks noChangeArrowheads="1"/>
              </p:cNvSpPr>
              <p:nvPr/>
            </p:nvSpPr>
            <p:spPr bwMode="auto">
              <a:xfrm>
                <a:off x="0" y="2506"/>
                <a:ext cx="5760" cy="99"/>
              </a:xfrm>
              <a:prstGeom prst="rect">
                <a:avLst/>
              </a:prstGeom>
              <a:solidFill>
                <a:srgbClr val="5B5B8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/>
              </a:p>
            </p:txBody>
          </p:sp>
          <p:sp>
            <p:nvSpPr>
              <p:cNvPr id="1052" name="Rectangle 28"/>
              <p:cNvSpPr>
                <a:spLocks noChangeArrowheads="1"/>
              </p:cNvSpPr>
              <p:nvPr/>
            </p:nvSpPr>
            <p:spPr bwMode="auto">
              <a:xfrm>
                <a:off x="0" y="2605"/>
                <a:ext cx="5760" cy="119"/>
              </a:xfrm>
              <a:prstGeom prst="rect">
                <a:avLst/>
              </a:prstGeom>
              <a:solidFill>
                <a:srgbClr val="5C5C8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/>
              </a:p>
            </p:txBody>
          </p:sp>
          <p:sp>
            <p:nvSpPr>
              <p:cNvPr id="1053" name="Rectangle 29"/>
              <p:cNvSpPr>
                <a:spLocks noChangeArrowheads="1"/>
              </p:cNvSpPr>
              <p:nvPr/>
            </p:nvSpPr>
            <p:spPr bwMode="auto">
              <a:xfrm>
                <a:off x="0" y="2724"/>
                <a:ext cx="5760" cy="118"/>
              </a:xfrm>
              <a:prstGeom prst="rect">
                <a:avLst/>
              </a:prstGeom>
              <a:solidFill>
                <a:srgbClr val="5D5D8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/>
              </a:p>
            </p:txBody>
          </p:sp>
          <p:sp>
            <p:nvSpPr>
              <p:cNvPr id="1054" name="Rectangle 30"/>
              <p:cNvSpPr>
                <a:spLocks noChangeArrowheads="1"/>
              </p:cNvSpPr>
              <p:nvPr/>
            </p:nvSpPr>
            <p:spPr bwMode="auto">
              <a:xfrm>
                <a:off x="0" y="2842"/>
                <a:ext cx="5760" cy="101"/>
              </a:xfrm>
              <a:prstGeom prst="rect">
                <a:avLst/>
              </a:prstGeom>
              <a:solidFill>
                <a:srgbClr val="5E5E8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/>
              </a:p>
            </p:txBody>
          </p:sp>
          <p:sp>
            <p:nvSpPr>
              <p:cNvPr id="1055" name="Rectangle 31"/>
              <p:cNvSpPr>
                <a:spLocks noChangeArrowheads="1"/>
              </p:cNvSpPr>
              <p:nvPr/>
            </p:nvSpPr>
            <p:spPr bwMode="auto">
              <a:xfrm>
                <a:off x="0" y="2943"/>
                <a:ext cx="5760" cy="119"/>
              </a:xfrm>
              <a:prstGeom prst="rect">
                <a:avLst/>
              </a:prstGeom>
              <a:solidFill>
                <a:srgbClr val="60608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/>
              </a:p>
            </p:txBody>
          </p:sp>
          <p:sp>
            <p:nvSpPr>
              <p:cNvPr id="1056" name="Rectangle 32"/>
              <p:cNvSpPr>
                <a:spLocks noChangeArrowheads="1"/>
              </p:cNvSpPr>
              <p:nvPr/>
            </p:nvSpPr>
            <p:spPr bwMode="auto">
              <a:xfrm>
                <a:off x="0" y="3062"/>
                <a:ext cx="5760" cy="152"/>
              </a:xfrm>
              <a:prstGeom prst="rect">
                <a:avLst/>
              </a:prstGeom>
              <a:solidFill>
                <a:srgbClr val="60609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/>
              </a:p>
            </p:txBody>
          </p:sp>
          <p:sp>
            <p:nvSpPr>
              <p:cNvPr id="1057" name="Rectangle 33"/>
              <p:cNvSpPr>
                <a:spLocks noChangeArrowheads="1"/>
              </p:cNvSpPr>
              <p:nvPr/>
            </p:nvSpPr>
            <p:spPr bwMode="auto">
              <a:xfrm>
                <a:off x="0" y="3214"/>
                <a:ext cx="5760" cy="100"/>
              </a:xfrm>
              <a:prstGeom prst="rect">
                <a:avLst/>
              </a:prstGeom>
              <a:solidFill>
                <a:srgbClr val="62629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/>
              </a:p>
            </p:txBody>
          </p:sp>
          <p:sp>
            <p:nvSpPr>
              <p:cNvPr id="1058" name="Rectangle 34"/>
              <p:cNvSpPr>
                <a:spLocks noChangeArrowheads="1"/>
              </p:cNvSpPr>
              <p:nvPr/>
            </p:nvSpPr>
            <p:spPr bwMode="auto">
              <a:xfrm>
                <a:off x="0" y="3314"/>
                <a:ext cx="5760" cy="236"/>
              </a:xfrm>
              <a:prstGeom prst="rect">
                <a:avLst/>
              </a:prstGeom>
              <a:solidFill>
                <a:srgbClr val="62629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/>
              </a:p>
            </p:txBody>
          </p:sp>
          <p:sp>
            <p:nvSpPr>
              <p:cNvPr id="1059" name="Rectangle 35"/>
              <p:cNvSpPr>
                <a:spLocks noChangeArrowheads="1"/>
              </p:cNvSpPr>
              <p:nvPr/>
            </p:nvSpPr>
            <p:spPr bwMode="auto">
              <a:xfrm>
                <a:off x="0" y="3550"/>
                <a:ext cx="5760" cy="154"/>
              </a:xfrm>
              <a:prstGeom prst="rect">
                <a:avLst/>
              </a:prstGeom>
              <a:solidFill>
                <a:srgbClr val="64649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/>
              </a:p>
            </p:txBody>
          </p:sp>
          <p:sp>
            <p:nvSpPr>
              <p:cNvPr id="1060" name="Rectangle 36"/>
              <p:cNvSpPr>
                <a:spLocks noChangeArrowheads="1"/>
              </p:cNvSpPr>
              <p:nvPr/>
            </p:nvSpPr>
            <p:spPr bwMode="auto">
              <a:xfrm>
                <a:off x="0" y="3704"/>
                <a:ext cx="5760" cy="455"/>
              </a:xfrm>
              <a:prstGeom prst="rect">
                <a:avLst/>
              </a:prstGeom>
              <a:solidFill>
                <a:srgbClr val="65659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/>
              </a:p>
            </p:txBody>
          </p:sp>
          <p:sp>
            <p:nvSpPr>
              <p:cNvPr id="1061" name="Rectangle 37"/>
              <p:cNvSpPr>
                <a:spLocks noChangeArrowheads="1"/>
              </p:cNvSpPr>
              <p:nvPr/>
            </p:nvSpPr>
            <p:spPr bwMode="auto">
              <a:xfrm>
                <a:off x="0" y="4159"/>
                <a:ext cx="5760" cy="161"/>
              </a:xfrm>
              <a:prstGeom prst="rect">
                <a:avLst/>
              </a:prstGeom>
              <a:solidFill>
                <a:srgbClr val="66669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/>
              </a:p>
            </p:txBody>
          </p:sp>
        </p:grpSp>
        <p:grpSp>
          <p:nvGrpSpPr>
            <p:cNvPr id="2125" name="Group 1101"/>
            <p:cNvGrpSpPr>
              <a:grpSpLocks/>
            </p:cNvGrpSpPr>
            <p:nvPr/>
          </p:nvGrpSpPr>
          <p:grpSpPr bwMode="auto">
            <a:xfrm>
              <a:off x="-1" y="0"/>
              <a:ext cx="5761" cy="4320"/>
              <a:chOff x="-1" y="0"/>
              <a:chExt cx="5761" cy="4320"/>
            </a:xfrm>
          </p:grpSpPr>
          <p:grpSp>
            <p:nvGrpSpPr>
              <p:cNvPr id="1090" name="Group 66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4"/>
                <a:chOff x="0" y="0"/>
                <a:chExt cx="5758" cy="1044"/>
              </a:xfrm>
            </p:grpSpPr>
            <p:sp>
              <p:nvSpPr>
                <p:cNvPr id="1063" name="Rectangle 39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5758" cy="115"/>
                </a:xfrm>
                <a:prstGeom prst="rect">
                  <a:avLst/>
                </a:prstGeom>
                <a:solidFill>
                  <a:srgbClr val="666699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NZ"/>
                </a:p>
              </p:txBody>
            </p:sp>
            <p:sp>
              <p:nvSpPr>
                <p:cNvPr id="1064" name="Rectangle 40"/>
                <p:cNvSpPr>
                  <a:spLocks noChangeArrowheads="1"/>
                </p:cNvSpPr>
                <p:nvPr/>
              </p:nvSpPr>
              <p:spPr bwMode="auto">
                <a:xfrm>
                  <a:off x="0" y="115"/>
                  <a:ext cx="5758" cy="81"/>
                </a:xfrm>
                <a:prstGeom prst="rect">
                  <a:avLst/>
                </a:prstGeom>
                <a:solidFill>
                  <a:srgbClr val="656597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NZ"/>
                </a:p>
              </p:txBody>
            </p:sp>
            <p:sp>
              <p:nvSpPr>
                <p:cNvPr id="1065" name="Rectangle 41"/>
                <p:cNvSpPr>
                  <a:spLocks noChangeArrowheads="1"/>
                </p:cNvSpPr>
                <p:nvPr/>
              </p:nvSpPr>
              <p:spPr bwMode="auto">
                <a:xfrm>
                  <a:off x="0" y="196"/>
                  <a:ext cx="5758" cy="50"/>
                </a:xfrm>
                <a:prstGeom prst="rect">
                  <a:avLst/>
                </a:prstGeom>
                <a:solidFill>
                  <a:srgbClr val="646495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NZ"/>
                </a:p>
              </p:txBody>
            </p:sp>
            <p:sp>
              <p:nvSpPr>
                <p:cNvPr id="1066" name="Rectangle 42"/>
                <p:cNvSpPr>
                  <a:spLocks noChangeArrowheads="1"/>
                </p:cNvSpPr>
                <p:nvPr/>
              </p:nvSpPr>
              <p:spPr bwMode="auto">
                <a:xfrm>
                  <a:off x="0" y="246"/>
                  <a:ext cx="5758" cy="36"/>
                </a:xfrm>
                <a:prstGeom prst="rect">
                  <a:avLst/>
                </a:prstGeom>
                <a:solidFill>
                  <a:srgbClr val="626294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NZ"/>
                </a:p>
              </p:txBody>
            </p:sp>
            <p:sp>
              <p:nvSpPr>
                <p:cNvPr id="1067" name="Rectangle 43"/>
                <p:cNvSpPr>
                  <a:spLocks noChangeArrowheads="1"/>
                </p:cNvSpPr>
                <p:nvPr/>
              </p:nvSpPr>
              <p:spPr bwMode="auto">
                <a:xfrm>
                  <a:off x="0" y="282"/>
                  <a:ext cx="5758" cy="41"/>
                </a:xfrm>
                <a:prstGeom prst="rect">
                  <a:avLst/>
                </a:prstGeom>
                <a:solidFill>
                  <a:srgbClr val="626292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NZ"/>
                </a:p>
              </p:txBody>
            </p:sp>
            <p:sp>
              <p:nvSpPr>
                <p:cNvPr id="1068" name="Rectangle 44"/>
                <p:cNvSpPr>
                  <a:spLocks noChangeArrowheads="1"/>
                </p:cNvSpPr>
                <p:nvPr/>
              </p:nvSpPr>
              <p:spPr bwMode="auto">
                <a:xfrm>
                  <a:off x="0" y="323"/>
                  <a:ext cx="5758" cy="25"/>
                </a:xfrm>
                <a:prstGeom prst="rect">
                  <a:avLst/>
                </a:prstGeom>
                <a:solidFill>
                  <a:srgbClr val="606091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NZ"/>
                </a:p>
              </p:txBody>
            </p:sp>
            <p:sp>
              <p:nvSpPr>
                <p:cNvPr id="1069" name="Rectangle 45"/>
                <p:cNvSpPr>
                  <a:spLocks noChangeArrowheads="1"/>
                </p:cNvSpPr>
                <p:nvPr/>
              </p:nvSpPr>
              <p:spPr bwMode="auto">
                <a:xfrm>
                  <a:off x="0" y="348"/>
                  <a:ext cx="5758" cy="28"/>
                </a:xfrm>
                <a:prstGeom prst="rect">
                  <a:avLst/>
                </a:prstGeom>
                <a:solidFill>
                  <a:srgbClr val="60608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NZ"/>
                </a:p>
              </p:txBody>
            </p:sp>
            <p:sp>
              <p:nvSpPr>
                <p:cNvPr id="1070" name="Rectangle 46"/>
                <p:cNvSpPr>
                  <a:spLocks noChangeArrowheads="1"/>
                </p:cNvSpPr>
                <p:nvPr/>
              </p:nvSpPr>
              <p:spPr bwMode="auto">
                <a:xfrm>
                  <a:off x="0" y="376"/>
                  <a:ext cx="5758" cy="25"/>
                </a:xfrm>
                <a:prstGeom prst="rect">
                  <a:avLst/>
                </a:prstGeom>
                <a:solidFill>
                  <a:srgbClr val="5E5E8E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NZ"/>
                </a:p>
              </p:txBody>
            </p:sp>
            <p:sp>
              <p:nvSpPr>
                <p:cNvPr id="1071" name="Rectangle 47"/>
                <p:cNvSpPr>
                  <a:spLocks noChangeArrowheads="1"/>
                </p:cNvSpPr>
                <p:nvPr/>
              </p:nvSpPr>
              <p:spPr bwMode="auto">
                <a:xfrm>
                  <a:off x="0" y="401"/>
                  <a:ext cx="5758" cy="27"/>
                </a:xfrm>
                <a:prstGeom prst="rect">
                  <a:avLst/>
                </a:prstGeom>
                <a:solidFill>
                  <a:srgbClr val="5E5E8C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NZ"/>
                </a:p>
              </p:txBody>
            </p:sp>
            <p:sp>
              <p:nvSpPr>
                <p:cNvPr id="1072" name="Rectangle 48"/>
                <p:cNvSpPr>
                  <a:spLocks noChangeArrowheads="1"/>
                </p:cNvSpPr>
                <p:nvPr/>
              </p:nvSpPr>
              <p:spPr bwMode="auto">
                <a:xfrm>
                  <a:off x="0" y="428"/>
                  <a:ext cx="5758" cy="33"/>
                </a:xfrm>
                <a:prstGeom prst="rect">
                  <a:avLst/>
                </a:prstGeom>
                <a:solidFill>
                  <a:srgbClr val="5C5C8A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NZ"/>
                </a:p>
              </p:txBody>
            </p:sp>
            <p:sp>
              <p:nvSpPr>
                <p:cNvPr id="1073" name="Rectangle 49"/>
                <p:cNvSpPr>
                  <a:spLocks noChangeArrowheads="1"/>
                </p:cNvSpPr>
                <p:nvPr/>
              </p:nvSpPr>
              <p:spPr bwMode="auto">
                <a:xfrm>
                  <a:off x="0" y="461"/>
                  <a:ext cx="5758" cy="29"/>
                </a:xfrm>
                <a:prstGeom prst="rect">
                  <a:avLst/>
                </a:prstGeom>
                <a:solidFill>
                  <a:srgbClr val="5B5B88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NZ"/>
                </a:p>
              </p:txBody>
            </p:sp>
            <p:sp>
              <p:nvSpPr>
                <p:cNvPr id="1074" name="Rectangle 50"/>
                <p:cNvSpPr>
                  <a:spLocks noChangeArrowheads="1"/>
                </p:cNvSpPr>
                <p:nvPr/>
              </p:nvSpPr>
              <p:spPr bwMode="auto">
                <a:xfrm>
                  <a:off x="0" y="490"/>
                  <a:ext cx="5758" cy="28"/>
                </a:xfrm>
                <a:prstGeom prst="rect">
                  <a:avLst/>
                </a:prstGeom>
                <a:solidFill>
                  <a:srgbClr val="595986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NZ"/>
                </a:p>
              </p:txBody>
            </p:sp>
            <p:sp>
              <p:nvSpPr>
                <p:cNvPr id="1075" name="Rectangle 51"/>
                <p:cNvSpPr>
                  <a:spLocks noChangeArrowheads="1"/>
                </p:cNvSpPr>
                <p:nvPr/>
              </p:nvSpPr>
              <p:spPr bwMode="auto">
                <a:xfrm>
                  <a:off x="0" y="518"/>
                  <a:ext cx="5758" cy="29"/>
                </a:xfrm>
                <a:prstGeom prst="rect">
                  <a:avLst/>
                </a:prstGeom>
                <a:solidFill>
                  <a:srgbClr val="585884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NZ"/>
                </a:p>
              </p:txBody>
            </p:sp>
            <p:sp>
              <p:nvSpPr>
                <p:cNvPr id="1076" name="Rectangle 52"/>
                <p:cNvSpPr>
                  <a:spLocks noChangeArrowheads="1"/>
                </p:cNvSpPr>
                <p:nvPr/>
              </p:nvSpPr>
              <p:spPr bwMode="auto">
                <a:xfrm>
                  <a:off x="0" y="547"/>
                  <a:ext cx="5758" cy="29"/>
                </a:xfrm>
                <a:prstGeom prst="rect">
                  <a:avLst/>
                </a:prstGeom>
                <a:solidFill>
                  <a:srgbClr val="575782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NZ"/>
                </a:p>
              </p:txBody>
            </p:sp>
            <p:sp>
              <p:nvSpPr>
                <p:cNvPr id="1077" name="Rectangle 53"/>
                <p:cNvSpPr>
                  <a:spLocks noChangeArrowheads="1"/>
                </p:cNvSpPr>
                <p:nvPr/>
              </p:nvSpPr>
              <p:spPr bwMode="auto">
                <a:xfrm>
                  <a:off x="0" y="576"/>
                  <a:ext cx="5758" cy="29"/>
                </a:xfrm>
                <a:prstGeom prst="rect">
                  <a:avLst/>
                </a:prstGeom>
                <a:solidFill>
                  <a:srgbClr val="55558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NZ"/>
                </a:p>
              </p:txBody>
            </p:sp>
            <p:sp>
              <p:nvSpPr>
                <p:cNvPr id="1078" name="Rectangle 54"/>
                <p:cNvSpPr>
                  <a:spLocks noChangeArrowheads="1"/>
                </p:cNvSpPr>
                <p:nvPr/>
              </p:nvSpPr>
              <p:spPr bwMode="auto">
                <a:xfrm>
                  <a:off x="0" y="605"/>
                  <a:ext cx="5758" cy="23"/>
                </a:xfrm>
                <a:prstGeom prst="rect">
                  <a:avLst/>
                </a:prstGeom>
                <a:solidFill>
                  <a:srgbClr val="54547E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NZ"/>
                </a:p>
              </p:txBody>
            </p:sp>
            <p:sp>
              <p:nvSpPr>
                <p:cNvPr id="1079" name="Rectangle 55"/>
                <p:cNvSpPr>
                  <a:spLocks noChangeArrowheads="1"/>
                </p:cNvSpPr>
                <p:nvPr/>
              </p:nvSpPr>
              <p:spPr bwMode="auto">
                <a:xfrm>
                  <a:off x="0" y="628"/>
                  <a:ext cx="5758" cy="25"/>
                </a:xfrm>
                <a:prstGeom prst="rect">
                  <a:avLst/>
                </a:prstGeom>
                <a:solidFill>
                  <a:srgbClr val="53537C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NZ"/>
                </a:p>
              </p:txBody>
            </p:sp>
            <p:sp>
              <p:nvSpPr>
                <p:cNvPr id="1080" name="Rectangle 56"/>
                <p:cNvSpPr>
                  <a:spLocks noChangeArrowheads="1"/>
                </p:cNvSpPr>
                <p:nvPr/>
              </p:nvSpPr>
              <p:spPr bwMode="auto">
                <a:xfrm>
                  <a:off x="0" y="653"/>
                  <a:ext cx="5758" cy="21"/>
                </a:xfrm>
                <a:prstGeom prst="rect">
                  <a:avLst/>
                </a:prstGeom>
                <a:solidFill>
                  <a:srgbClr val="51517B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NZ"/>
                </a:p>
              </p:txBody>
            </p:sp>
            <p:sp>
              <p:nvSpPr>
                <p:cNvPr id="1081" name="Rectangle 57"/>
                <p:cNvSpPr>
                  <a:spLocks noChangeArrowheads="1"/>
                </p:cNvSpPr>
                <p:nvPr/>
              </p:nvSpPr>
              <p:spPr bwMode="auto">
                <a:xfrm>
                  <a:off x="0" y="674"/>
                  <a:ext cx="5758" cy="29"/>
                </a:xfrm>
                <a:prstGeom prst="rect">
                  <a:avLst/>
                </a:prstGeom>
                <a:solidFill>
                  <a:srgbClr val="515179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NZ"/>
                </a:p>
              </p:txBody>
            </p:sp>
            <p:sp>
              <p:nvSpPr>
                <p:cNvPr id="1082" name="Rectangle 58"/>
                <p:cNvSpPr>
                  <a:spLocks noChangeArrowheads="1"/>
                </p:cNvSpPr>
                <p:nvPr/>
              </p:nvSpPr>
              <p:spPr bwMode="auto">
                <a:xfrm>
                  <a:off x="0" y="703"/>
                  <a:ext cx="5758" cy="23"/>
                </a:xfrm>
                <a:prstGeom prst="rect">
                  <a:avLst/>
                </a:prstGeom>
                <a:solidFill>
                  <a:srgbClr val="505077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NZ"/>
                </a:p>
              </p:txBody>
            </p:sp>
            <p:sp>
              <p:nvSpPr>
                <p:cNvPr id="1083" name="Rectangle 59"/>
                <p:cNvSpPr>
                  <a:spLocks noChangeArrowheads="1"/>
                </p:cNvSpPr>
                <p:nvPr/>
              </p:nvSpPr>
              <p:spPr bwMode="auto">
                <a:xfrm>
                  <a:off x="0" y="726"/>
                  <a:ext cx="5758" cy="25"/>
                </a:xfrm>
                <a:prstGeom prst="rect">
                  <a:avLst/>
                </a:prstGeom>
                <a:solidFill>
                  <a:srgbClr val="4E4E76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NZ"/>
                </a:p>
              </p:txBody>
            </p:sp>
            <p:sp>
              <p:nvSpPr>
                <p:cNvPr id="1084" name="Rectangle 60"/>
                <p:cNvSpPr>
                  <a:spLocks noChangeArrowheads="1"/>
                </p:cNvSpPr>
                <p:nvPr/>
              </p:nvSpPr>
              <p:spPr bwMode="auto">
                <a:xfrm>
                  <a:off x="0" y="751"/>
                  <a:ext cx="5758" cy="40"/>
                </a:xfrm>
                <a:prstGeom prst="rect">
                  <a:avLst/>
                </a:prstGeom>
                <a:solidFill>
                  <a:srgbClr val="4D4D74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NZ"/>
                </a:p>
              </p:txBody>
            </p:sp>
            <p:sp>
              <p:nvSpPr>
                <p:cNvPr id="1085" name="Rectangle 61"/>
                <p:cNvSpPr>
                  <a:spLocks noChangeArrowheads="1"/>
                </p:cNvSpPr>
                <p:nvPr/>
              </p:nvSpPr>
              <p:spPr bwMode="auto">
                <a:xfrm>
                  <a:off x="0" y="791"/>
                  <a:ext cx="5758" cy="37"/>
                </a:xfrm>
                <a:prstGeom prst="rect">
                  <a:avLst/>
                </a:prstGeom>
                <a:solidFill>
                  <a:srgbClr val="4C4C72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NZ"/>
                </a:p>
              </p:txBody>
            </p:sp>
            <p:sp>
              <p:nvSpPr>
                <p:cNvPr id="1086" name="Rectangle 62"/>
                <p:cNvSpPr>
                  <a:spLocks noChangeArrowheads="1"/>
                </p:cNvSpPr>
                <p:nvPr/>
              </p:nvSpPr>
              <p:spPr bwMode="auto">
                <a:xfrm>
                  <a:off x="0" y="828"/>
                  <a:ext cx="5758" cy="46"/>
                </a:xfrm>
                <a:prstGeom prst="rect">
                  <a:avLst/>
                </a:prstGeom>
                <a:solidFill>
                  <a:srgbClr val="4B4B7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NZ"/>
                </a:p>
              </p:txBody>
            </p:sp>
            <p:sp>
              <p:nvSpPr>
                <p:cNvPr id="1087" name="Rectangle 63"/>
                <p:cNvSpPr>
                  <a:spLocks noChangeArrowheads="1"/>
                </p:cNvSpPr>
                <p:nvPr/>
              </p:nvSpPr>
              <p:spPr bwMode="auto">
                <a:xfrm>
                  <a:off x="0" y="874"/>
                  <a:ext cx="5758" cy="40"/>
                </a:xfrm>
                <a:prstGeom prst="rect">
                  <a:avLst/>
                </a:prstGeom>
                <a:solidFill>
                  <a:srgbClr val="49496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NZ"/>
                </a:p>
              </p:txBody>
            </p:sp>
            <p:sp>
              <p:nvSpPr>
                <p:cNvPr id="1088" name="Rectangle 64"/>
                <p:cNvSpPr>
                  <a:spLocks noChangeArrowheads="1"/>
                </p:cNvSpPr>
                <p:nvPr/>
              </p:nvSpPr>
              <p:spPr bwMode="auto">
                <a:xfrm>
                  <a:off x="0" y="914"/>
                  <a:ext cx="5758" cy="73"/>
                </a:xfrm>
                <a:prstGeom prst="rect">
                  <a:avLst/>
                </a:prstGeom>
                <a:solidFill>
                  <a:srgbClr val="49496D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NZ"/>
                </a:p>
              </p:txBody>
            </p:sp>
            <p:sp>
              <p:nvSpPr>
                <p:cNvPr id="1089" name="Rectangle 65"/>
                <p:cNvSpPr>
                  <a:spLocks noChangeArrowheads="1"/>
                </p:cNvSpPr>
                <p:nvPr/>
              </p:nvSpPr>
              <p:spPr bwMode="auto">
                <a:xfrm>
                  <a:off x="0" y="987"/>
                  <a:ext cx="5758" cy="57"/>
                </a:xfrm>
                <a:prstGeom prst="rect">
                  <a:avLst/>
                </a:prstGeom>
                <a:solidFill>
                  <a:srgbClr val="47476B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NZ"/>
                </a:p>
              </p:txBody>
            </p:sp>
          </p:grpSp>
          <p:grpSp>
            <p:nvGrpSpPr>
              <p:cNvPr id="2124" name="Group 1100"/>
              <p:cNvGrpSpPr>
                <a:grpSpLocks/>
              </p:cNvGrpSpPr>
              <p:nvPr/>
            </p:nvGrpSpPr>
            <p:grpSpPr bwMode="auto">
              <a:xfrm>
                <a:off x="-1" y="0"/>
                <a:ext cx="5761" cy="4320"/>
                <a:chOff x="-1" y="0"/>
                <a:chExt cx="5761" cy="4320"/>
              </a:xfrm>
            </p:grpSpPr>
            <p:grpSp>
              <p:nvGrpSpPr>
                <p:cNvPr id="1101" name="Group 77"/>
                <p:cNvGrpSpPr>
                  <a:grpSpLocks/>
                </p:cNvGrpSpPr>
                <p:nvPr/>
              </p:nvGrpSpPr>
              <p:grpSpPr bwMode="auto">
                <a:xfrm>
                  <a:off x="0" y="1039"/>
                  <a:ext cx="5758" cy="19"/>
                  <a:chOff x="0" y="1039"/>
                  <a:chExt cx="5758" cy="19"/>
                </a:xfrm>
              </p:grpSpPr>
              <p:sp>
                <p:nvSpPr>
                  <p:cNvPr id="1091" name="Rectangle 67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039"/>
                    <a:ext cx="5758" cy="2"/>
                  </a:xfrm>
                  <a:prstGeom prst="rect">
                    <a:avLst/>
                  </a:prstGeom>
                  <a:solidFill>
                    <a:srgbClr val="58587D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092" name="Rectangle 68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041"/>
                    <a:ext cx="5758" cy="2"/>
                  </a:xfrm>
                  <a:prstGeom prst="rect">
                    <a:avLst/>
                  </a:prstGeom>
                  <a:solidFill>
                    <a:srgbClr val="59597F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093" name="Rectangle 69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043"/>
                    <a:ext cx="5758" cy="1"/>
                  </a:xfrm>
                  <a:prstGeom prst="rect">
                    <a:avLst/>
                  </a:prstGeom>
                  <a:solidFill>
                    <a:srgbClr val="5B5B81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094" name="Rectangle 70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044"/>
                    <a:ext cx="5758" cy="2"/>
                  </a:xfrm>
                  <a:prstGeom prst="rect">
                    <a:avLst/>
                  </a:prstGeom>
                  <a:solidFill>
                    <a:srgbClr val="5E5E85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095" name="Rectangle 7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046"/>
                    <a:ext cx="5758" cy="2"/>
                  </a:xfrm>
                  <a:prstGeom prst="rect">
                    <a:avLst/>
                  </a:prstGeom>
                  <a:solidFill>
                    <a:srgbClr val="61618A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096" name="Rectangle 72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048"/>
                    <a:ext cx="5758" cy="2"/>
                  </a:xfrm>
                  <a:prstGeom prst="rect">
                    <a:avLst/>
                  </a:prstGeom>
                  <a:solidFill>
                    <a:srgbClr val="64648F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097" name="Rectangle 73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050"/>
                    <a:ext cx="5758" cy="2"/>
                  </a:xfrm>
                  <a:prstGeom prst="rect">
                    <a:avLst/>
                  </a:prstGeom>
                  <a:solidFill>
                    <a:srgbClr val="676793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098" name="Rectangle 74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052"/>
                    <a:ext cx="5758" cy="2"/>
                  </a:xfrm>
                  <a:prstGeom prst="rect">
                    <a:avLst/>
                  </a:prstGeom>
                  <a:solidFill>
                    <a:srgbClr val="6A6A96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099" name="Rectangle 75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054"/>
                    <a:ext cx="5758" cy="2"/>
                  </a:xfrm>
                  <a:prstGeom prst="rect">
                    <a:avLst/>
                  </a:prstGeom>
                  <a:solidFill>
                    <a:srgbClr val="6A6A98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00" name="Rectangle 76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056"/>
                    <a:ext cx="5758" cy="2"/>
                  </a:xfrm>
                  <a:prstGeom prst="rect">
                    <a:avLst/>
                  </a:prstGeom>
                  <a:solidFill>
                    <a:srgbClr val="6B6B99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</p:grpSp>
            <p:grpSp>
              <p:nvGrpSpPr>
                <p:cNvPr id="1114" name="Group 90"/>
                <p:cNvGrpSpPr>
                  <a:grpSpLocks/>
                </p:cNvGrpSpPr>
                <p:nvPr/>
              </p:nvGrpSpPr>
              <p:grpSpPr bwMode="auto">
                <a:xfrm>
                  <a:off x="0" y="3986"/>
                  <a:ext cx="5758" cy="42"/>
                  <a:chOff x="0" y="3986"/>
                  <a:chExt cx="5758" cy="42"/>
                </a:xfrm>
              </p:grpSpPr>
              <p:sp>
                <p:nvSpPr>
                  <p:cNvPr id="1102" name="Rectangle 78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986"/>
                    <a:ext cx="5758" cy="8"/>
                  </a:xfrm>
                  <a:prstGeom prst="rect">
                    <a:avLst/>
                  </a:prstGeom>
                  <a:solidFill>
                    <a:srgbClr val="65659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03" name="Rectangle 79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994"/>
                    <a:ext cx="5758" cy="5"/>
                  </a:xfrm>
                  <a:prstGeom prst="rect">
                    <a:avLst/>
                  </a:prstGeom>
                  <a:solidFill>
                    <a:srgbClr val="666691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04" name="Rectangle 80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999"/>
                    <a:ext cx="5758" cy="2"/>
                  </a:xfrm>
                  <a:prstGeom prst="rect">
                    <a:avLst/>
                  </a:prstGeom>
                  <a:solidFill>
                    <a:srgbClr val="666692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05" name="Rectangle 8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4001"/>
                    <a:ext cx="5758" cy="2"/>
                  </a:xfrm>
                  <a:prstGeom prst="rect">
                    <a:avLst/>
                  </a:prstGeom>
                  <a:solidFill>
                    <a:srgbClr val="676793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06" name="Rectangle 82"/>
                  <p:cNvSpPr>
                    <a:spLocks noChangeArrowheads="1"/>
                  </p:cNvSpPr>
                  <p:nvPr/>
                </p:nvSpPr>
                <p:spPr bwMode="auto">
                  <a:xfrm>
                    <a:off x="0" y="4003"/>
                    <a:ext cx="5758" cy="4"/>
                  </a:xfrm>
                  <a:prstGeom prst="rect">
                    <a:avLst/>
                  </a:prstGeom>
                  <a:solidFill>
                    <a:srgbClr val="686894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07" name="Rectangle 83"/>
                  <p:cNvSpPr>
                    <a:spLocks noChangeArrowheads="1"/>
                  </p:cNvSpPr>
                  <p:nvPr/>
                </p:nvSpPr>
                <p:spPr bwMode="auto">
                  <a:xfrm>
                    <a:off x="0" y="4007"/>
                    <a:ext cx="5758" cy="2"/>
                  </a:xfrm>
                  <a:prstGeom prst="rect">
                    <a:avLst/>
                  </a:prstGeom>
                  <a:solidFill>
                    <a:srgbClr val="686895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08" name="Rectangle 84"/>
                  <p:cNvSpPr>
                    <a:spLocks noChangeArrowheads="1"/>
                  </p:cNvSpPr>
                  <p:nvPr/>
                </p:nvSpPr>
                <p:spPr bwMode="auto">
                  <a:xfrm>
                    <a:off x="0" y="4009"/>
                    <a:ext cx="5758" cy="4"/>
                  </a:xfrm>
                  <a:prstGeom prst="rect">
                    <a:avLst/>
                  </a:prstGeom>
                  <a:solidFill>
                    <a:srgbClr val="696995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09" name="Rectangle 85"/>
                  <p:cNvSpPr>
                    <a:spLocks noChangeArrowheads="1"/>
                  </p:cNvSpPr>
                  <p:nvPr/>
                </p:nvSpPr>
                <p:spPr bwMode="auto">
                  <a:xfrm>
                    <a:off x="0" y="4013"/>
                    <a:ext cx="5758" cy="2"/>
                  </a:xfrm>
                  <a:prstGeom prst="rect">
                    <a:avLst/>
                  </a:prstGeom>
                  <a:solidFill>
                    <a:srgbClr val="696996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10" name="Rectangle 86"/>
                  <p:cNvSpPr>
                    <a:spLocks noChangeArrowheads="1"/>
                  </p:cNvSpPr>
                  <p:nvPr/>
                </p:nvSpPr>
                <p:spPr bwMode="auto">
                  <a:xfrm>
                    <a:off x="0" y="4015"/>
                    <a:ext cx="5758" cy="2"/>
                  </a:xfrm>
                  <a:prstGeom prst="rect">
                    <a:avLst/>
                  </a:prstGeom>
                  <a:solidFill>
                    <a:srgbClr val="6A6A97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11" name="Rectangle 87"/>
                  <p:cNvSpPr>
                    <a:spLocks noChangeArrowheads="1"/>
                  </p:cNvSpPr>
                  <p:nvPr/>
                </p:nvSpPr>
                <p:spPr bwMode="auto">
                  <a:xfrm>
                    <a:off x="0" y="4017"/>
                    <a:ext cx="5758" cy="3"/>
                  </a:xfrm>
                  <a:prstGeom prst="rect">
                    <a:avLst/>
                  </a:prstGeom>
                  <a:solidFill>
                    <a:srgbClr val="6A6A98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12" name="Rectangle 88"/>
                  <p:cNvSpPr>
                    <a:spLocks noChangeArrowheads="1"/>
                  </p:cNvSpPr>
                  <p:nvPr/>
                </p:nvSpPr>
                <p:spPr bwMode="auto">
                  <a:xfrm>
                    <a:off x="0" y="4020"/>
                    <a:ext cx="5758" cy="2"/>
                  </a:xfrm>
                  <a:prstGeom prst="rect">
                    <a:avLst/>
                  </a:prstGeom>
                  <a:solidFill>
                    <a:srgbClr val="6B6B98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13" name="Rectangle 89"/>
                  <p:cNvSpPr>
                    <a:spLocks noChangeArrowheads="1"/>
                  </p:cNvSpPr>
                  <p:nvPr/>
                </p:nvSpPr>
                <p:spPr bwMode="auto">
                  <a:xfrm>
                    <a:off x="0" y="4022"/>
                    <a:ext cx="5758" cy="6"/>
                  </a:xfrm>
                  <a:prstGeom prst="rect">
                    <a:avLst/>
                  </a:prstGeom>
                  <a:solidFill>
                    <a:srgbClr val="6B6B99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</p:grpSp>
            <p:grpSp>
              <p:nvGrpSpPr>
                <p:cNvPr id="1127" name="Group 103"/>
                <p:cNvGrpSpPr>
                  <a:grpSpLocks/>
                </p:cNvGrpSpPr>
                <p:nvPr/>
              </p:nvGrpSpPr>
              <p:grpSpPr bwMode="auto">
                <a:xfrm>
                  <a:off x="0" y="3663"/>
                  <a:ext cx="5758" cy="31"/>
                  <a:chOff x="0" y="3663"/>
                  <a:chExt cx="5758" cy="31"/>
                </a:xfrm>
              </p:grpSpPr>
              <p:sp>
                <p:nvSpPr>
                  <p:cNvPr id="1115" name="Rectangle 9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663"/>
                    <a:ext cx="5758" cy="6"/>
                  </a:xfrm>
                  <a:prstGeom prst="rect">
                    <a:avLst/>
                  </a:prstGeom>
                  <a:solidFill>
                    <a:srgbClr val="65659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16" name="Rectangle 92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669"/>
                    <a:ext cx="5758" cy="4"/>
                  </a:xfrm>
                  <a:prstGeom prst="rect">
                    <a:avLst/>
                  </a:prstGeom>
                  <a:solidFill>
                    <a:srgbClr val="666691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17" name="Rectangle 93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673"/>
                    <a:ext cx="5758" cy="2"/>
                  </a:xfrm>
                  <a:prstGeom prst="rect">
                    <a:avLst/>
                  </a:prstGeom>
                  <a:solidFill>
                    <a:srgbClr val="666692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18" name="Rectangle 94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675"/>
                    <a:ext cx="5758" cy="2"/>
                  </a:xfrm>
                  <a:prstGeom prst="rect">
                    <a:avLst/>
                  </a:prstGeom>
                  <a:solidFill>
                    <a:srgbClr val="676793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19" name="Rectangle 95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677"/>
                    <a:ext cx="5758" cy="2"/>
                  </a:xfrm>
                  <a:prstGeom prst="rect">
                    <a:avLst/>
                  </a:prstGeom>
                  <a:solidFill>
                    <a:srgbClr val="686894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20" name="Rectangle 96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679"/>
                    <a:ext cx="5758" cy="2"/>
                  </a:xfrm>
                  <a:prstGeom prst="rect">
                    <a:avLst/>
                  </a:prstGeom>
                  <a:solidFill>
                    <a:srgbClr val="686895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21" name="Rectangle 97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681"/>
                    <a:ext cx="5758" cy="1"/>
                  </a:xfrm>
                  <a:prstGeom prst="rect">
                    <a:avLst/>
                  </a:prstGeom>
                  <a:solidFill>
                    <a:srgbClr val="696995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22" name="Rectangle 98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682"/>
                    <a:ext cx="5758" cy="2"/>
                  </a:xfrm>
                  <a:prstGeom prst="rect">
                    <a:avLst/>
                  </a:prstGeom>
                  <a:solidFill>
                    <a:srgbClr val="696996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23" name="Rectangle 99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684"/>
                    <a:ext cx="5758" cy="2"/>
                  </a:xfrm>
                  <a:prstGeom prst="rect">
                    <a:avLst/>
                  </a:prstGeom>
                  <a:solidFill>
                    <a:srgbClr val="6A6A97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24" name="Rectangle 100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686"/>
                    <a:ext cx="5758" cy="2"/>
                  </a:xfrm>
                  <a:prstGeom prst="rect">
                    <a:avLst/>
                  </a:prstGeom>
                  <a:solidFill>
                    <a:srgbClr val="6A6A98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25" name="Rectangle 10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688"/>
                    <a:ext cx="5758" cy="2"/>
                  </a:xfrm>
                  <a:prstGeom prst="rect">
                    <a:avLst/>
                  </a:prstGeom>
                  <a:solidFill>
                    <a:srgbClr val="6B6B98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26" name="Rectangle 102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690"/>
                    <a:ext cx="5758" cy="4"/>
                  </a:xfrm>
                  <a:prstGeom prst="rect">
                    <a:avLst/>
                  </a:prstGeom>
                  <a:solidFill>
                    <a:srgbClr val="6B6B99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</p:grpSp>
            <p:grpSp>
              <p:nvGrpSpPr>
                <p:cNvPr id="1143" name="Group 119"/>
                <p:cNvGrpSpPr>
                  <a:grpSpLocks/>
                </p:cNvGrpSpPr>
                <p:nvPr/>
              </p:nvGrpSpPr>
              <p:grpSpPr bwMode="auto">
                <a:xfrm>
                  <a:off x="0" y="3362"/>
                  <a:ext cx="5758" cy="31"/>
                  <a:chOff x="0" y="3362"/>
                  <a:chExt cx="5758" cy="31"/>
                </a:xfrm>
              </p:grpSpPr>
              <p:sp>
                <p:nvSpPr>
                  <p:cNvPr id="1128" name="Rectangle 104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362"/>
                    <a:ext cx="5758" cy="4"/>
                  </a:xfrm>
                  <a:prstGeom prst="rect">
                    <a:avLst/>
                  </a:prstGeom>
                  <a:solidFill>
                    <a:srgbClr val="61618B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29" name="Rectangle 105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366"/>
                    <a:ext cx="5758" cy="2"/>
                  </a:xfrm>
                  <a:prstGeom prst="rect">
                    <a:avLst/>
                  </a:prstGeom>
                  <a:solidFill>
                    <a:srgbClr val="61618C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30" name="Rectangle 106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368"/>
                    <a:ext cx="5758" cy="2"/>
                  </a:xfrm>
                  <a:prstGeom prst="rect">
                    <a:avLst/>
                  </a:prstGeom>
                  <a:solidFill>
                    <a:srgbClr val="62628C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31" name="Rectangle 107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370"/>
                    <a:ext cx="5758" cy="1"/>
                  </a:xfrm>
                  <a:prstGeom prst="rect">
                    <a:avLst/>
                  </a:prstGeom>
                  <a:solidFill>
                    <a:srgbClr val="62628D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32" name="Rectangle 108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371"/>
                    <a:ext cx="5758" cy="2"/>
                  </a:xfrm>
                  <a:prstGeom prst="rect">
                    <a:avLst/>
                  </a:prstGeom>
                  <a:solidFill>
                    <a:srgbClr val="63638E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33" name="Rectangle 109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373"/>
                    <a:ext cx="5758" cy="2"/>
                  </a:xfrm>
                  <a:prstGeom prst="rect">
                    <a:avLst/>
                  </a:prstGeom>
                  <a:solidFill>
                    <a:srgbClr val="64648F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34" name="Rectangle 110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375"/>
                    <a:ext cx="5758" cy="2"/>
                  </a:xfrm>
                  <a:prstGeom prst="rect">
                    <a:avLst/>
                  </a:prstGeom>
                  <a:solidFill>
                    <a:srgbClr val="656591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35" name="Rectangle 11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377"/>
                    <a:ext cx="5758" cy="2"/>
                  </a:xfrm>
                  <a:prstGeom prst="rect">
                    <a:avLst/>
                  </a:prstGeom>
                  <a:solidFill>
                    <a:srgbClr val="666692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36" name="Rectangle 112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379"/>
                    <a:ext cx="5758" cy="2"/>
                  </a:xfrm>
                  <a:prstGeom prst="rect">
                    <a:avLst/>
                  </a:prstGeom>
                  <a:solidFill>
                    <a:srgbClr val="676794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37" name="Rectangle 113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381"/>
                    <a:ext cx="5758" cy="2"/>
                  </a:xfrm>
                  <a:prstGeom prst="rect">
                    <a:avLst/>
                  </a:prstGeom>
                  <a:solidFill>
                    <a:srgbClr val="686895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38" name="Rectangle 114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383"/>
                    <a:ext cx="5758" cy="2"/>
                  </a:xfrm>
                  <a:prstGeom prst="rect">
                    <a:avLst/>
                  </a:prstGeom>
                  <a:solidFill>
                    <a:srgbClr val="696996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39" name="Rectangle 115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385"/>
                    <a:ext cx="5758" cy="2"/>
                  </a:xfrm>
                  <a:prstGeom prst="rect">
                    <a:avLst/>
                  </a:prstGeom>
                  <a:solidFill>
                    <a:srgbClr val="6A6A97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40" name="Rectangle 116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387"/>
                    <a:ext cx="5758" cy="2"/>
                  </a:xfrm>
                  <a:prstGeom prst="rect">
                    <a:avLst/>
                  </a:prstGeom>
                  <a:solidFill>
                    <a:srgbClr val="6A6A98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41" name="Rectangle 117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389"/>
                    <a:ext cx="5758" cy="2"/>
                  </a:xfrm>
                  <a:prstGeom prst="rect">
                    <a:avLst/>
                  </a:prstGeom>
                  <a:solidFill>
                    <a:srgbClr val="6B6B98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42" name="Rectangle 118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391"/>
                    <a:ext cx="5758" cy="2"/>
                  </a:xfrm>
                  <a:prstGeom prst="rect">
                    <a:avLst/>
                  </a:prstGeom>
                  <a:solidFill>
                    <a:srgbClr val="6B6B99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</p:grpSp>
            <p:grpSp>
              <p:nvGrpSpPr>
                <p:cNvPr id="1159" name="Group 135"/>
                <p:cNvGrpSpPr>
                  <a:grpSpLocks/>
                </p:cNvGrpSpPr>
                <p:nvPr/>
              </p:nvGrpSpPr>
              <p:grpSpPr bwMode="auto">
                <a:xfrm>
                  <a:off x="0" y="3103"/>
                  <a:ext cx="5758" cy="32"/>
                  <a:chOff x="0" y="3103"/>
                  <a:chExt cx="5758" cy="32"/>
                </a:xfrm>
              </p:grpSpPr>
              <p:sp>
                <p:nvSpPr>
                  <p:cNvPr id="1144" name="Rectangle 120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103"/>
                    <a:ext cx="5758" cy="4"/>
                  </a:xfrm>
                  <a:prstGeom prst="rect">
                    <a:avLst/>
                  </a:prstGeom>
                  <a:solidFill>
                    <a:srgbClr val="61618B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45" name="Rectangle 12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107"/>
                    <a:ext cx="5758" cy="1"/>
                  </a:xfrm>
                  <a:prstGeom prst="rect">
                    <a:avLst/>
                  </a:prstGeom>
                  <a:solidFill>
                    <a:srgbClr val="61618C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46" name="Rectangle 122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108"/>
                    <a:ext cx="5758" cy="2"/>
                  </a:xfrm>
                  <a:prstGeom prst="rect">
                    <a:avLst/>
                  </a:prstGeom>
                  <a:solidFill>
                    <a:srgbClr val="62628C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47" name="Rectangle 123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110"/>
                    <a:ext cx="5758" cy="2"/>
                  </a:xfrm>
                  <a:prstGeom prst="rect">
                    <a:avLst/>
                  </a:prstGeom>
                  <a:solidFill>
                    <a:srgbClr val="62628D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48" name="Rectangle 124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112"/>
                    <a:ext cx="5758" cy="2"/>
                  </a:xfrm>
                  <a:prstGeom prst="rect">
                    <a:avLst/>
                  </a:prstGeom>
                  <a:solidFill>
                    <a:srgbClr val="63638E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49" name="Rectangle 125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114"/>
                    <a:ext cx="5758" cy="2"/>
                  </a:xfrm>
                  <a:prstGeom prst="rect">
                    <a:avLst/>
                  </a:prstGeom>
                  <a:solidFill>
                    <a:srgbClr val="64648F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50" name="Rectangle 126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116"/>
                    <a:ext cx="5758" cy="2"/>
                  </a:xfrm>
                  <a:prstGeom prst="rect">
                    <a:avLst/>
                  </a:prstGeom>
                  <a:solidFill>
                    <a:srgbClr val="656591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51" name="Rectangle 127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118"/>
                    <a:ext cx="5758" cy="2"/>
                  </a:xfrm>
                  <a:prstGeom prst="rect">
                    <a:avLst/>
                  </a:prstGeom>
                  <a:solidFill>
                    <a:srgbClr val="666692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52" name="Rectangle 128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120"/>
                    <a:ext cx="5758" cy="2"/>
                  </a:xfrm>
                  <a:prstGeom prst="rect">
                    <a:avLst/>
                  </a:prstGeom>
                  <a:solidFill>
                    <a:srgbClr val="676793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53" name="Rectangle 129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122"/>
                    <a:ext cx="5758" cy="2"/>
                  </a:xfrm>
                  <a:prstGeom prst="rect">
                    <a:avLst/>
                  </a:prstGeom>
                  <a:solidFill>
                    <a:srgbClr val="686895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54" name="Rectangle 130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124"/>
                    <a:ext cx="5758" cy="2"/>
                  </a:xfrm>
                  <a:prstGeom prst="rect">
                    <a:avLst/>
                  </a:prstGeom>
                  <a:solidFill>
                    <a:srgbClr val="696996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55" name="Rectangle 13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126"/>
                    <a:ext cx="5758" cy="2"/>
                  </a:xfrm>
                  <a:prstGeom prst="rect">
                    <a:avLst/>
                  </a:prstGeom>
                  <a:solidFill>
                    <a:srgbClr val="6A6A97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56" name="Rectangle 132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128"/>
                    <a:ext cx="5758" cy="2"/>
                  </a:xfrm>
                  <a:prstGeom prst="rect">
                    <a:avLst/>
                  </a:prstGeom>
                  <a:solidFill>
                    <a:srgbClr val="6A6A98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57" name="Rectangle 133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130"/>
                    <a:ext cx="5758" cy="1"/>
                  </a:xfrm>
                  <a:prstGeom prst="rect">
                    <a:avLst/>
                  </a:prstGeom>
                  <a:solidFill>
                    <a:srgbClr val="6B6B98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58" name="Rectangle 134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131"/>
                    <a:ext cx="5758" cy="4"/>
                  </a:xfrm>
                  <a:prstGeom prst="rect">
                    <a:avLst/>
                  </a:prstGeom>
                  <a:solidFill>
                    <a:srgbClr val="6B6B99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</p:grpSp>
            <p:grpSp>
              <p:nvGrpSpPr>
                <p:cNvPr id="1176" name="Group 152"/>
                <p:cNvGrpSpPr>
                  <a:grpSpLocks/>
                </p:cNvGrpSpPr>
                <p:nvPr/>
              </p:nvGrpSpPr>
              <p:grpSpPr bwMode="auto">
                <a:xfrm>
                  <a:off x="0" y="2857"/>
                  <a:ext cx="5758" cy="36"/>
                  <a:chOff x="0" y="2857"/>
                  <a:chExt cx="5758" cy="36"/>
                </a:xfrm>
              </p:grpSpPr>
              <p:sp>
                <p:nvSpPr>
                  <p:cNvPr id="1160" name="Rectangle 136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857"/>
                    <a:ext cx="5758" cy="4"/>
                  </a:xfrm>
                  <a:prstGeom prst="rect">
                    <a:avLst/>
                  </a:prstGeom>
                  <a:solidFill>
                    <a:srgbClr val="5E5E86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61" name="Rectangle 137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861"/>
                    <a:ext cx="5758" cy="2"/>
                  </a:xfrm>
                  <a:prstGeom prst="rect">
                    <a:avLst/>
                  </a:prstGeom>
                  <a:solidFill>
                    <a:srgbClr val="5F5F87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62" name="Rectangle 138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863"/>
                    <a:ext cx="5758" cy="4"/>
                  </a:xfrm>
                  <a:prstGeom prst="rect">
                    <a:avLst/>
                  </a:prstGeom>
                  <a:solidFill>
                    <a:srgbClr val="5F5F88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63" name="Rectangle 139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867"/>
                    <a:ext cx="5758" cy="1"/>
                  </a:xfrm>
                  <a:prstGeom prst="rect">
                    <a:avLst/>
                  </a:prstGeom>
                  <a:solidFill>
                    <a:srgbClr val="606089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64" name="Rectangle 140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868"/>
                    <a:ext cx="5758" cy="2"/>
                  </a:xfrm>
                  <a:prstGeom prst="rect">
                    <a:avLst/>
                  </a:prstGeom>
                  <a:solidFill>
                    <a:srgbClr val="61618A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65" name="Rectangle 14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870"/>
                    <a:ext cx="5758" cy="2"/>
                  </a:xfrm>
                  <a:prstGeom prst="rect">
                    <a:avLst/>
                  </a:prstGeom>
                  <a:solidFill>
                    <a:srgbClr val="62628C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66" name="Rectangle 142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872"/>
                    <a:ext cx="5758" cy="2"/>
                  </a:xfrm>
                  <a:prstGeom prst="rect">
                    <a:avLst/>
                  </a:prstGeom>
                  <a:solidFill>
                    <a:srgbClr val="63638E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67" name="Rectangle 143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874"/>
                    <a:ext cx="5758" cy="2"/>
                  </a:xfrm>
                  <a:prstGeom prst="rect">
                    <a:avLst/>
                  </a:prstGeom>
                  <a:solidFill>
                    <a:srgbClr val="64648F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68" name="Rectangle 144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876"/>
                    <a:ext cx="5758" cy="2"/>
                  </a:xfrm>
                  <a:prstGeom prst="rect">
                    <a:avLst/>
                  </a:prstGeom>
                  <a:solidFill>
                    <a:srgbClr val="656591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69" name="Rectangle 145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878"/>
                    <a:ext cx="5758" cy="2"/>
                  </a:xfrm>
                  <a:prstGeom prst="rect">
                    <a:avLst/>
                  </a:prstGeom>
                  <a:solidFill>
                    <a:srgbClr val="666693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70" name="Rectangle 146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880"/>
                    <a:ext cx="5758" cy="2"/>
                  </a:xfrm>
                  <a:prstGeom prst="rect">
                    <a:avLst/>
                  </a:prstGeom>
                  <a:solidFill>
                    <a:srgbClr val="676794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71" name="Rectangle 147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882"/>
                    <a:ext cx="5758" cy="2"/>
                  </a:xfrm>
                  <a:prstGeom prst="rect">
                    <a:avLst/>
                  </a:prstGeom>
                  <a:solidFill>
                    <a:srgbClr val="686895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72" name="Rectangle 148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884"/>
                    <a:ext cx="5758" cy="2"/>
                  </a:xfrm>
                  <a:prstGeom prst="rect">
                    <a:avLst/>
                  </a:prstGeom>
                  <a:solidFill>
                    <a:srgbClr val="696997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73" name="Rectangle 149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886"/>
                    <a:ext cx="5758" cy="2"/>
                  </a:xfrm>
                  <a:prstGeom prst="rect">
                    <a:avLst/>
                  </a:prstGeom>
                  <a:solidFill>
                    <a:srgbClr val="6A6A97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74" name="Rectangle 150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888"/>
                    <a:ext cx="5758" cy="3"/>
                  </a:xfrm>
                  <a:prstGeom prst="rect">
                    <a:avLst/>
                  </a:prstGeom>
                  <a:solidFill>
                    <a:srgbClr val="6B6B98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75" name="Rectangle 15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891"/>
                    <a:ext cx="5758" cy="2"/>
                  </a:xfrm>
                  <a:prstGeom prst="rect">
                    <a:avLst/>
                  </a:prstGeom>
                  <a:solidFill>
                    <a:srgbClr val="6B6B99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</p:grpSp>
            <p:grpSp>
              <p:nvGrpSpPr>
                <p:cNvPr id="1192" name="Group 168"/>
                <p:cNvGrpSpPr>
                  <a:grpSpLocks/>
                </p:cNvGrpSpPr>
                <p:nvPr/>
              </p:nvGrpSpPr>
              <p:grpSpPr bwMode="auto">
                <a:xfrm>
                  <a:off x="0" y="2642"/>
                  <a:ext cx="5758" cy="31"/>
                  <a:chOff x="0" y="2642"/>
                  <a:chExt cx="5758" cy="31"/>
                </a:xfrm>
              </p:grpSpPr>
              <p:sp>
                <p:nvSpPr>
                  <p:cNvPr id="1177" name="Rectangle 153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642"/>
                    <a:ext cx="5758" cy="4"/>
                  </a:xfrm>
                  <a:prstGeom prst="rect">
                    <a:avLst/>
                  </a:prstGeom>
                  <a:solidFill>
                    <a:srgbClr val="5E5E86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78" name="Rectangle 154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646"/>
                    <a:ext cx="5758" cy="2"/>
                  </a:xfrm>
                  <a:prstGeom prst="rect">
                    <a:avLst/>
                  </a:prstGeom>
                  <a:solidFill>
                    <a:srgbClr val="5F5F87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79" name="Rectangle 155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648"/>
                    <a:ext cx="5758" cy="2"/>
                  </a:xfrm>
                  <a:prstGeom prst="rect">
                    <a:avLst/>
                  </a:prstGeom>
                  <a:solidFill>
                    <a:srgbClr val="5F5F88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80" name="Rectangle 156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650"/>
                    <a:ext cx="5758" cy="1"/>
                  </a:xfrm>
                  <a:prstGeom prst="rect">
                    <a:avLst/>
                  </a:prstGeom>
                  <a:solidFill>
                    <a:srgbClr val="606089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81" name="Rectangle 157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651"/>
                    <a:ext cx="5758" cy="2"/>
                  </a:xfrm>
                  <a:prstGeom prst="rect">
                    <a:avLst/>
                  </a:prstGeom>
                  <a:solidFill>
                    <a:srgbClr val="61618A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82" name="Rectangle 158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653"/>
                    <a:ext cx="5758" cy="2"/>
                  </a:xfrm>
                  <a:prstGeom prst="rect">
                    <a:avLst/>
                  </a:prstGeom>
                  <a:solidFill>
                    <a:srgbClr val="62628C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83" name="Rectangle 159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655"/>
                    <a:ext cx="5758" cy="2"/>
                  </a:xfrm>
                  <a:prstGeom prst="rect">
                    <a:avLst/>
                  </a:prstGeom>
                  <a:solidFill>
                    <a:srgbClr val="63638E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84" name="Rectangle 160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657"/>
                    <a:ext cx="5758" cy="2"/>
                  </a:xfrm>
                  <a:prstGeom prst="rect">
                    <a:avLst/>
                  </a:prstGeom>
                  <a:solidFill>
                    <a:srgbClr val="65659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85" name="Rectangle 16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659"/>
                    <a:ext cx="5758" cy="2"/>
                  </a:xfrm>
                  <a:prstGeom prst="rect">
                    <a:avLst/>
                  </a:prstGeom>
                  <a:solidFill>
                    <a:srgbClr val="666692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86" name="Rectangle 162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661"/>
                    <a:ext cx="5758" cy="2"/>
                  </a:xfrm>
                  <a:prstGeom prst="rect">
                    <a:avLst/>
                  </a:prstGeom>
                  <a:solidFill>
                    <a:srgbClr val="676794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87" name="Rectangle 163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663"/>
                    <a:ext cx="5758" cy="2"/>
                  </a:xfrm>
                  <a:prstGeom prst="rect">
                    <a:avLst/>
                  </a:prstGeom>
                  <a:solidFill>
                    <a:srgbClr val="686895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88" name="Rectangle 164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665"/>
                    <a:ext cx="5758" cy="2"/>
                  </a:xfrm>
                  <a:prstGeom prst="rect">
                    <a:avLst/>
                  </a:prstGeom>
                  <a:solidFill>
                    <a:srgbClr val="696997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89" name="Rectangle 165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667"/>
                    <a:ext cx="5758" cy="2"/>
                  </a:xfrm>
                  <a:prstGeom prst="rect">
                    <a:avLst/>
                  </a:prstGeom>
                  <a:solidFill>
                    <a:srgbClr val="6A6A97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90" name="Rectangle 166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669"/>
                    <a:ext cx="5758" cy="2"/>
                  </a:xfrm>
                  <a:prstGeom prst="rect">
                    <a:avLst/>
                  </a:prstGeom>
                  <a:solidFill>
                    <a:srgbClr val="6B6B98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91" name="Rectangle 167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671"/>
                    <a:ext cx="5758" cy="2"/>
                  </a:xfrm>
                  <a:prstGeom prst="rect">
                    <a:avLst/>
                  </a:prstGeom>
                  <a:solidFill>
                    <a:srgbClr val="6B6B99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</p:grpSp>
            <p:grpSp>
              <p:nvGrpSpPr>
                <p:cNvPr id="1209" name="Group 185"/>
                <p:cNvGrpSpPr>
                  <a:grpSpLocks/>
                </p:cNvGrpSpPr>
                <p:nvPr/>
              </p:nvGrpSpPr>
              <p:grpSpPr bwMode="auto">
                <a:xfrm>
                  <a:off x="0" y="2431"/>
                  <a:ext cx="5758" cy="36"/>
                  <a:chOff x="0" y="2431"/>
                  <a:chExt cx="5758" cy="36"/>
                </a:xfrm>
              </p:grpSpPr>
              <p:sp>
                <p:nvSpPr>
                  <p:cNvPr id="1193" name="Rectangle 169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431"/>
                    <a:ext cx="5758" cy="4"/>
                  </a:xfrm>
                  <a:prstGeom prst="rect">
                    <a:avLst/>
                  </a:prstGeom>
                  <a:solidFill>
                    <a:srgbClr val="5A5A82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94" name="Rectangle 170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435"/>
                    <a:ext cx="5758" cy="3"/>
                  </a:xfrm>
                  <a:prstGeom prst="rect">
                    <a:avLst/>
                  </a:prstGeom>
                  <a:solidFill>
                    <a:srgbClr val="5B5B83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95" name="Rectangle 17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438"/>
                    <a:ext cx="5758" cy="2"/>
                  </a:xfrm>
                  <a:prstGeom prst="rect">
                    <a:avLst/>
                  </a:prstGeom>
                  <a:solidFill>
                    <a:srgbClr val="5C5C85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96" name="Rectangle 172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440"/>
                    <a:ext cx="5758" cy="2"/>
                  </a:xfrm>
                  <a:prstGeom prst="rect">
                    <a:avLst/>
                  </a:prstGeom>
                  <a:solidFill>
                    <a:srgbClr val="5D5D86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97" name="Rectangle 173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442"/>
                    <a:ext cx="5758" cy="2"/>
                  </a:xfrm>
                  <a:prstGeom prst="rect">
                    <a:avLst/>
                  </a:prstGeom>
                  <a:solidFill>
                    <a:srgbClr val="5E5E87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98" name="Rectangle 174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444"/>
                    <a:ext cx="5758" cy="2"/>
                  </a:xfrm>
                  <a:prstGeom prst="rect">
                    <a:avLst/>
                  </a:prstGeom>
                  <a:solidFill>
                    <a:srgbClr val="606089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199" name="Rectangle 175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446"/>
                    <a:ext cx="5758" cy="2"/>
                  </a:xfrm>
                  <a:prstGeom prst="rect">
                    <a:avLst/>
                  </a:prstGeom>
                  <a:solidFill>
                    <a:srgbClr val="61618B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00" name="Rectangle 176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448"/>
                    <a:ext cx="5758" cy="2"/>
                  </a:xfrm>
                  <a:prstGeom prst="rect">
                    <a:avLst/>
                  </a:prstGeom>
                  <a:solidFill>
                    <a:srgbClr val="62628D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01" name="Rectangle 177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450"/>
                    <a:ext cx="5758" cy="2"/>
                  </a:xfrm>
                  <a:prstGeom prst="rect">
                    <a:avLst/>
                  </a:prstGeom>
                  <a:solidFill>
                    <a:srgbClr val="64648F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02" name="Rectangle 178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452"/>
                    <a:ext cx="5758" cy="2"/>
                  </a:xfrm>
                  <a:prstGeom prst="rect">
                    <a:avLst/>
                  </a:prstGeom>
                  <a:solidFill>
                    <a:srgbClr val="656591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03" name="Rectangle 179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454"/>
                    <a:ext cx="5758" cy="2"/>
                  </a:xfrm>
                  <a:prstGeom prst="rect">
                    <a:avLst/>
                  </a:prstGeom>
                  <a:solidFill>
                    <a:srgbClr val="666693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04" name="Rectangle 180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456"/>
                    <a:ext cx="5758" cy="2"/>
                  </a:xfrm>
                  <a:prstGeom prst="rect">
                    <a:avLst/>
                  </a:prstGeom>
                  <a:solidFill>
                    <a:srgbClr val="686894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05" name="Rectangle 18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458"/>
                    <a:ext cx="5758" cy="1"/>
                  </a:xfrm>
                  <a:prstGeom prst="rect">
                    <a:avLst/>
                  </a:prstGeom>
                  <a:solidFill>
                    <a:srgbClr val="696996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06" name="Rectangle 182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459"/>
                    <a:ext cx="5758" cy="2"/>
                  </a:xfrm>
                  <a:prstGeom prst="rect">
                    <a:avLst/>
                  </a:prstGeom>
                  <a:solidFill>
                    <a:srgbClr val="6A6A97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07" name="Rectangle 183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461"/>
                    <a:ext cx="5758" cy="4"/>
                  </a:xfrm>
                  <a:prstGeom prst="rect">
                    <a:avLst/>
                  </a:prstGeom>
                  <a:solidFill>
                    <a:srgbClr val="6A6A98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08" name="Rectangle 184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465"/>
                    <a:ext cx="5758" cy="2"/>
                  </a:xfrm>
                  <a:prstGeom prst="rect">
                    <a:avLst/>
                  </a:prstGeom>
                  <a:solidFill>
                    <a:srgbClr val="6B6B99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</p:grpSp>
            <p:grpSp>
              <p:nvGrpSpPr>
                <p:cNvPr id="1222" name="Group 198"/>
                <p:cNvGrpSpPr>
                  <a:grpSpLocks/>
                </p:cNvGrpSpPr>
                <p:nvPr/>
              </p:nvGrpSpPr>
              <p:grpSpPr bwMode="auto">
                <a:xfrm>
                  <a:off x="0" y="2258"/>
                  <a:ext cx="5758" cy="25"/>
                  <a:chOff x="0" y="2258"/>
                  <a:chExt cx="5758" cy="25"/>
                </a:xfrm>
              </p:grpSpPr>
              <p:sp>
                <p:nvSpPr>
                  <p:cNvPr id="1210" name="Rectangle 186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258"/>
                    <a:ext cx="5758" cy="2"/>
                  </a:xfrm>
                  <a:prstGeom prst="rect">
                    <a:avLst/>
                  </a:prstGeom>
                  <a:solidFill>
                    <a:srgbClr val="5A5A82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11" name="Rectangle 187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260"/>
                    <a:ext cx="5758" cy="2"/>
                  </a:xfrm>
                  <a:prstGeom prst="rect">
                    <a:avLst/>
                  </a:prstGeom>
                  <a:solidFill>
                    <a:srgbClr val="5B5B83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12" name="Rectangle 188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262"/>
                    <a:ext cx="5758" cy="2"/>
                  </a:xfrm>
                  <a:prstGeom prst="rect">
                    <a:avLst/>
                  </a:prstGeom>
                  <a:solidFill>
                    <a:srgbClr val="5C5C84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13" name="Rectangle 189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264"/>
                    <a:ext cx="5758" cy="2"/>
                  </a:xfrm>
                  <a:prstGeom prst="rect">
                    <a:avLst/>
                  </a:prstGeom>
                  <a:solidFill>
                    <a:srgbClr val="5D5D86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14" name="Rectangle 190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266"/>
                    <a:ext cx="5758" cy="1"/>
                  </a:xfrm>
                  <a:prstGeom prst="rect">
                    <a:avLst/>
                  </a:prstGeom>
                  <a:solidFill>
                    <a:srgbClr val="5F5F88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15" name="Rectangle 19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267"/>
                    <a:ext cx="5758" cy="2"/>
                  </a:xfrm>
                  <a:prstGeom prst="rect">
                    <a:avLst/>
                  </a:prstGeom>
                  <a:solidFill>
                    <a:srgbClr val="61618C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16" name="Rectangle 192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269"/>
                    <a:ext cx="5758" cy="2"/>
                  </a:xfrm>
                  <a:prstGeom prst="rect">
                    <a:avLst/>
                  </a:prstGeom>
                  <a:solidFill>
                    <a:srgbClr val="64648F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17" name="Rectangle 193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271"/>
                    <a:ext cx="5758" cy="2"/>
                  </a:xfrm>
                  <a:prstGeom prst="rect">
                    <a:avLst/>
                  </a:prstGeom>
                  <a:solidFill>
                    <a:srgbClr val="666692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18" name="Rectangle 194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273"/>
                    <a:ext cx="5758" cy="2"/>
                  </a:xfrm>
                  <a:prstGeom prst="rect">
                    <a:avLst/>
                  </a:prstGeom>
                  <a:solidFill>
                    <a:srgbClr val="686894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19" name="Rectangle 195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275"/>
                    <a:ext cx="5758" cy="2"/>
                  </a:xfrm>
                  <a:prstGeom prst="rect">
                    <a:avLst/>
                  </a:prstGeom>
                  <a:solidFill>
                    <a:srgbClr val="696996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20" name="Rectangle 196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277"/>
                    <a:ext cx="5758" cy="2"/>
                  </a:xfrm>
                  <a:prstGeom prst="rect">
                    <a:avLst/>
                  </a:prstGeom>
                  <a:solidFill>
                    <a:srgbClr val="6A6A97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21" name="Rectangle 197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279"/>
                    <a:ext cx="5758" cy="4"/>
                  </a:xfrm>
                  <a:prstGeom prst="rect">
                    <a:avLst/>
                  </a:prstGeom>
                  <a:solidFill>
                    <a:srgbClr val="6B6B99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</p:grpSp>
            <p:grpSp>
              <p:nvGrpSpPr>
                <p:cNvPr id="1236" name="Group 212"/>
                <p:cNvGrpSpPr>
                  <a:grpSpLocks/>
                </p:cNvGrpSpPr>
                <p:nvPr/>
              </p:nvGrpSpPr>
              <p:grpSpPr bwMode="auto">
                <a:xfrm>
                  <a:off x="0" y="2089"/>
                  <a:ext cx="5758" cy="25"/>
                  <a:chOff x="0" y="2089"/>
                  <a:chExt cx="5758" cy="25"/>
                </a:xfrm>
              </p:grpSpPr>
              <p:sp>
                <p:nvSpPr>
                  <p:cNvPr id="1223" name="Rectangle 199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089"/>
                    <a:ext cx="5758" cy="2"/>
                  </a:xfrm>
                  <a:prstGeom prst="rect">
                    <a:avLst/>
                  </a:prstGeom>
                  <a:solidFill>
                    <a:srgbClr val="58587D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24" name="Rectangle 200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091"/>
                    <a:ext cx="5758" cy="2"/>
                  </a:xfrm>
                  <a:prstGeom prst="rect">
                    <a:avLst/>
                  </a:prstGeom>
                  <a:solidFill>
                    <a:srgbClr val="59597F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25" name="Rectangle 20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093"/>
                    <a:ext cx="5758" cy="2"/>
                  </a:xfrm>
                  <a:prstGeom prst="rect">
                    <a:avLst/>
                  </a:prstGeom>
                  <a:solidFill>
                    <a:srgbClr val="5A5A8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26" name="Rectangle 202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095"/>
                    <a:ext cx="5758" cy="2"/>
                  </a:xfrm>
                  <a:prstGeom prst="rect">
                    <a:avLst/>
                  </a:prstGeom>
                  <a:solidFill>
                    <a:srgbClr val="5C5C82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27" name="Rectangle 203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097"/>
                    <a:ext cx="5758" cy="2"/>
                  </a:xfrm>
                  <a:prstGeom prst="rect">
                    <a:avLst/>
                  </a:prstGeom>
                  <a:solidFill>
                    <a:srgbClr val="5E5E85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28" name="Rectangle 204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099"/>
                    <a:ext cx="5758" cy="1"/>
                  </a:xfrm>
                  <a:prstGeom prst="rect">
                    <a:avLst/>
                  </a:prstGeom>
                  <a:solidFill>
                    <a:srgbClr val="606089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29" name="Rectangle 205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100"/>
                    <a:ext cx="5758" cy="2"/>
                  </a:xfrm>
                  <a:prstGeom prst="rect">
                    <a:avLst/>
                  </a:prstGeom>
                  <a:solidFill>
                    <a:srgbClr val="63638D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30" name="Rectangle 206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102"/>
                    <a:ext cx="5758" cy="2"/>
                  </a:xfrm>
                  <a:prstGeom prst="rect">
                    <a:avLst/>
                  </a:prstGeom>
                  <a:solidFill>
                    <a:srgbClr val="65659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31" name="Rectangle 207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104"/>
                    <a:ext cx="5758" cy="2"/>
                  </a:xfrm>
                  <a:prstGeom prst="rect">
                    <a:avLst/>
                  </a:prstGeom>
                  <a:solidFill>
                    <a:srgbClr val="676794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32" name="Rectangle 208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106"/>
                    <a:ext cx="5758" cy="2"/>
                  </a:xfrm>
                  <a:prstGeom prst="rect">
                    <a:avLst/>
                  </a:prstGeom>
                  <a:solidFill>
                    <a:srgbClr val="696995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33" name="Rectangle 209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108"/>
                    <a:ext cx="5758" cy="2"/>
                  </a:xfrm>
                  <a:prstGeom prst="rect">
                    <a:avLst/>
                  </a:prstGeom>
                  <a:solidFill>
                    <a:srgbClr val="6A6A97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34" name="Rectangle 210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110"/>
                    <a:ext cx="5758" cy="2"/>
                  </a:xfrm>
                  <a:prstGeom prst="rect">
                    <a:avLst/>
                  </a:prstGeom>
                  <a:solidFill>
                    <a:srgbClr val="6B6B98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35" name="Rectangle 21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112"/>
                    <a:ext cx="5758" cy="2"/>
                  </a:xfrm>
                  <a:prstGeom prst="rect">
                    <a:avLst/>
                  </a:prstGeom>
                  <a:solidFill>
                    <a:srgbClr val="6B6B99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</p:grpSp>
            <p:grpSp>
              <p:nvGrpSpPr>
                <p:cNvPr id="1250" name="Group 226"/>
                <p:cNvGrpSpPr>
                  <a:grpSpLocks/>
                </p:cNvGrpSpPr>
                <p:nvPr/>
              </p:nvGrpSpPr>
              <p:grpSpPr bwMode="auto">
                <a:xfrm>
                  <a:off x="0" y="1926"/>
                  <a:ext cx="5758" cy="25"/>
                  <a:chOff x="0" y="1926"/>
                  <a:chExt cx="5758" cy="25"/>
                </a:xfrm>
              </p:grpSpPr>
              <p:sp>
                <p:nvSpPr>
                  <p:cNvPr id="1237" name="Rectangle 213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926"/>
                    <a:ext cx="5758" cy="2"/>
                  </a:xfrm>
                  <a:prstGeom prst="rect">
                    <a:avLst/>
                  </a:prstGeom>
                  <a:solidFill>
                    <a:srgbClr val="545479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38" name="Rectangle 214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928"/>
                    <a:ext cx="5758" cy="2"/>
                  </a:xfrm>
                  <a:prstGeom prst="rect">
                    <a:avLst/>
                  </a:prstGeom>
                  <a:solidFill>
                    <a:srgbClr val="54547A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39" name="Rectangle 215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930"/>
                    <a:ext cx="5758" cy="1"/>
                  </a:xfrm>
                  <a:prstGeom prst="rect">
                    <a:avLst/>
                  </a:prstGeom>
                  <a:solidFill>
                    <a:srgbClr val="55557B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40" name="Rectangle 216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931"/>
                    <a:ext cx="5758" cy="2"/>
                  </a:xfrm>
                  <a:prstGeom prst="rect">
                    <a:avLst/>
                  </a:prstGeom>
                  <a:solidFill>
                    <a:srgbClr val="57577D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41" name="Rectangle 217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933"/>
                    <a:ext cx="5758" cy="2"/>
                  </a:xfrm>
                  <a:prstGeom prst="rect">
                    <a:avLst/>
                  </a:prstGeom>
                  <a:solidFill>
                    <a:srgbClr val="595981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42" name="Rectangle 218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935"/>
                    <a:ext cx="5758" cy="2"/>
                  </a:xfrm>
                  <a:prstGeom prst="rect">
                    <a:avLst/>
                  </a:prstGeom>
                  <a:solidFill>
                    <a:srgbClr val="5C5C85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43" name="Rectangle 219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937"/>
                    <a:ext cx="5758" cy="2"/>
                  </a:xfrm>
                  <a:prstGeom prst="rect">
                    <a:avLst/>
                  </a:prstGeom>
                  <a:solidFill>
                    <a:srgbClr val="5F5F88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44" name="Rectangle 220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939"/>
                    <a:ext cx="5758" cy="2"/>
                  </a:xfrm>
                  <a:prstGeom prst="rect">
                    <a:avLst/>
                  </a:prstGeom>
                  <a:solidFill>
                    <a:srgbClr val="62628C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45" name="Rectangle 22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941"/>
                    <a:ext cx="5758" cy="2"/>
                  </a:xfrm>
                  <a:prstGeom prst="rect">
                    <a:avLst/>
                  </a:prstGeom>
                  <a:solidFill>
                    <a:srgbClr val="65659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46" name="Rectangle 222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943"/>
                    <a:ext cx="5758" cy="2"/>
                  </a:xfrm>
                  <a:prstGeom prst="rect">
                    <a:avLst/>
                  </a:prstGeom>
                  <a:solidFill>
                    <a:srgbClr val="676794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47" name="Rectangle 223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945"/>
                    <a:ext cx="5758" cy="2"/>
                  </a:xfrm>
                  <a:prstGeom prst="rect">
                    <a:avLst/>
                  </a:prstGeom>
                  <a:solidFill>
                    <a:srgbClr val="696996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48" name="Rectangle 224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947"/>
                    <a:ext cx="5758" cy="2"/>
                  </a:xfrm>
                  <a:prstGeom prst="rect">
                    <a:avLst/>
                  </a:prstGeom>
                  <a:solidFill>
                    <a:srgbClr val="6A6A98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49" name="Rectangle 225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949"/>
                    <a:ext cx="5758" cy="2"/>
                  </a:xfrm>
                  <a:prstGeom prst="rect">
                    <a:avLst/>
                  </a:prstGeom>
                  <a:solidFill>
                    <a:srgbClr val="6B6B98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</p:grpSp>
            <p:grpSp>
              <p:nvGrpSpPr>
                <p:cNvPr id="1258" name="Group 234"/>
                <p:cNvGrpSpPr>
                  <a:grpSpLocks/>
                </p:cNvGrpSpPr>
                <p:nvPr/>
              </p:nvGrpSpPr>
              <p:grpSpPr bwMode="auto">
                <a:xfrm>
                  <a:off x="0" y="1643"/>
                  <a:ext cx="5758" cy="14"/>
                  <a:chOff x="0" y="1643"/>
                  <a:chExt cx="5758" cy="14"/>
                </a:xfrm>
              </p:grpSpPr>
              <p:sp>
                <p:nvSpPr>
                  <p:cNvPr id="1251" name="Rectangle 227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643"/>
                    <a:ext cx="5758" cy="2"/>
                  </a:xfrm>
                  <a:prstGeom prst="rect">
                    <a:avLst/>
                  </a:prstGeom>
                  <a:solidFill>
                    <a:srgbClr val="54547A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52" name="Rectangle 228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645"/>
                    <a:ext cx="5758" cy="2"/>
                  </a:xfrm>
                  <a:prstGeom prst="rect">
                    <a:avLst/>
                  </a:prstGeom>
                  <a:solidFill>
                    <a:srgbClr val="56567C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53" name="Rectangle 229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647"/>
                    <a:ext cx="5758" cy="2"/>
                  </a:xfrm>
                  <a:prstGeom prst="rect">
                    <a:avLst/>
                  </a:prstGeom>
                  <a:solidFill>
                    <a:srgbClr val="5B5B83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54" name="Rectangle 230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649"/>
                    <a:ext cx="5758" cy="2"/>
                  </a:xfrm>
                  <a:prstGeom prst="rect">
                    <a:avLst/>
                  </a:prstGeom>
                  <a:solidFill>
                    <a:srgbClr val="61618B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55" name="Rectangle 23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651"/>
                    <a:ext cx="5758" cy="2"/>
                  </a:xfrm>
                  <a:prstGeom prst="rect">
                    <a:avLst/>
                  </a:prstGeom>
                  <a:solidFill>
                    <a:srgbClr val="676793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56" name="Rectangle 232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653"/>
                    <a:ext cx="5758" cy="2"/>
                  </a:xfrm>
                  <a:prstGeom prst="rect">
                    <a:avLst/>
                  </a:prstGeom>
                  <a:solidFill>
                    <a:srgbClr val="696997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57" name="Rectangle 233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655"/>
                    <a:ext cx="5758" cy="2"/>
                  </a:xfrm>
                  <a:prstGeom prst="rect">
                    <a:avLst/>
                  </a:prstGeom>
                  <a:solidFill>
                    <a:srgbClr val="6B6B99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</p:grpSp>
            <p:grpSp>
              <p:nvGrpSpPr>
                <p:cNvPr id="1272" name="Group 248"/>
                <p:cNvGrpSpPr>
                  <a:grpSpLocks/>
                </p:cNvGrpSpPr>
                <p:nvPr/>
              </p:nvGrpSpPr>
              <p:grpSpPr bwMode="auto">
                <a:xfrm>
                  <a:off x="0" y="1776"/>
                  <a:ext cx="5758" cy="25"/>
                  <a:chOff x="0" y="1776"/>
                  <a:chExt cx="5758" cy="25"/>
                </a:xfrm>
              </p:grpSpPr>
              <p:sp>
                <p:nvSpPr>
                  <p:cNvPr id="1259" name="Rectangle 235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776"/>
                    <a:ext cx="5758" cy="2"/>
                  </a:xfrm>
                  <a:prstGeom prst="rect">
                    <a:avLst/>
                  </a:prstGeom>
                  <a:solidFill>
                    <a:srgbClr val="545479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60" name="Rectangle 236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778"/>
                    <a:ext cx="5758" cy="2"/>
                  </a:xfrm>
                  <a:prstGeom prst="rect">
                    <a:avLst/>
                  </a:prstGeom>
                  <a:solidFill>
                    <a:srgbClr val="54547A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61" name="Rectangle 237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780"/>
                    <a:ext cx="5758" cy="2"/>
                  </a:xfrm>
                  <a:prstGeom prst="rect">
                    <a:avLst/>
                  </a:prstGeom>
                  <a:solidFill>
                    <a:srgbClr val="56567C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62" name="Rectangle 238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782"/>
                    <a:ext cx="5758" cy="2"/>
                  </a:xfrm>
                  <a:prstGeom prst="rect">
                    <a:avLst/>
                  </a:prstGeom>
                  <a:solidFill>
                    <a:srgbClr val="58587E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63" name="Rectangle 239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784"/>
                    <a:ext cx="5758" cy="2"/>
                  </a:xfrm>
                  <a:prstGeom prst="rect">
                    <a:avLst/>
                  </a:prstGeom>
                  <a:solidFill>
                    <a:srgbClr val="595981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64" name="Rectangle 240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786"/>
                    <a:ext cx="5758" cy="1"/>
                  </a:xfrm>
                  <a:prstGeom prst="rect">
                    <a:avLst/>
                  </a:prstGeom>
                  <a:solidFill>
                    <a:srgbClr val="5D5D85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65" name="Rectangle 24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787"/>
                    <a:ext cx="5758" cy="2"/>
                  </a:xfrm>
                  <a:prstGeom prst="rect">
                    <a:avLst/>
                  </a:prstGeom>
                  <a:solidFill>
                    <a:srgbClr val="5F5F89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66" name="Rectangle 242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789"/>
                    <a:ext cx="5758" cy="2"/>
                  </a:xfrm>
                  <a:prstGeom prst="rect">
                    <a:avLst/>
                  </a:prstGeom>
                  <a:solidFill>
                    <a:srgbClr val="63638D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67" name="Rectangle 243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791"/>
                    <a:ext cx="5758" cy="2"/>
                  </a:xfrm>
                  <a:prstGeom prst="rect">
                    <a:avLst/>
                  </a:prstGeom>
                  <a:solidFill>
                    <a:srgbClr val="656591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68" name="Rectangle 244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793"/>
                    <a:ext cx="5758" cy="2"/>
                  </a:xfrm>
                  <a:prstGeom prst="rect">
                    <a:avLst/>
                  </a:prstGeom>
                  <a:solidFill>
                    <a:srgbClr val="676794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69" name="Rectangle 245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795"/>
                    <a:ext cx="5758" cy="2"/>
                  </a:xfrm>
                  <a:prstGeom prst="rect">
                    <a:avLst/>
                  </a:prstGeom>
                  <a:solidFill>
                    <a:srgbClr val="696997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70" name="Rectangle 246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797"/>
                    <a:ext cx="5758" cy="2"/>
                  </a:xfrm>
                  <a:prstGeom prst="rect">
                    <a:avLst/>
                  </a:prstGeom>
                  <a:solidFill>
                    <a:srgbClr val="6A6A98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71" name="Rectangle 247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799"/>
                    <a:ext cx="5758" cy="2"/>
                  </a:xfrm>
                  <a:prstGeom prst="rect">
                    <a:avLst/>
                  </a:prstGeom>
                  <a:solidFill>
                    <a:srgbClr val="6B6B98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</p:grpSp>
            <p:grpSp>
              <p:nvGrpSpPr>
                <p:cNvPr id="1280" name="Group 256"/>
                <p:cNvGrpSpPr>
                  <a:grpSpLocks/>
                </p:cNvGrpSpPr>
                <p:nvPr/>
              </p:nvGrpSpPr>
              <p:grpSpPr bwMode="auto">
                <a:xfrm>
                  <a:off x="0" y="1519"/>
                  <a:ext cx="5758" cy="13"/>
                  <a:chOff x="0" y="1519"/>
                  <a:chExt cx="5758" cy="13"/>
                </a:xfrm>
              </p:grpSpPr>
              <p:sp>
                <p:nvSpPr>
                  <p:cNvPr id="1273" name="Rectangle 249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519"/>
                    <a:ext cx="5758" cy="2"/>
                  </a:xfrm>
                  <a:prstGeom prst="rect">
                    <a:avLst/>
                  </a:prstGeom>
                  <a:solidFill>
                    <a:srgbClr val="54547A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74" name="Rectangle 250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521"/>
                    <a:ext cx="5758" cy="2"/>
                  </a:xfrm>
                  <a:prstGeom prst="rect">
                    <a:avLst/>
                  </a:prstGeom>
                  <a:solidFill>
                    <a:srgbClr val="57577D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75" name="Rectangle 25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523"/>
                    <a:ext cx="5758" cy="1"/>
                  </a:xfrm>
                  <a:prstGeom prst="rect">
                    <a:avLst/>
                  </a:prstGeom>
                  <a:solidFill>
                    <a:srgbClr val="5C5C84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76" name="Rectangle 252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524"/>
                    <a:ext cx="5758" cy="2"/>
                  </a:xfrm>
                  <a:prstGeom prst="rect">
                    <a:avLst/>
                  </a:prstGeom>
                  <a:solidFill>
                    <a:srgbClr val="62628C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77" name="Rectangle 253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526"/>
                    <a:ext cx="5758" cy="2"/>
                  </a:xfrm>
                  <a:prstGeom prst="rect">
                    <a:avLst/>
                  </a:prstGeom>
                  <a:solidFill>
                    <a:srgbClr val="676793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78" name="Rectangle 254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528"/>
                    <a:ext cx="5758" cy="2"/>
                  </a:xfrm>
                  <a:prstGeom prst="rect">
                    <a:avLst/>
                  </a:prstGeom>
                  <a:solidFill>
                    <a:srgbClr val="6A6A98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79" name="Rectangle 255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530"/>
                    <a:ext cx="5758" cy="2"/>
                  </a:xfrm>
                  <a:prstGeom prst="rect">
                    <a:avLst/>
                  </a:prstGeom>
                  <a:solidFill>
                    <a:srgbClr val="6B6B99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</p:grpSp>
            <p:grpSp>
              <p:nvGrpSpPr>
                <p:cNvPr id="1291" name="Group 267"/>
                <p:cNvGrpSpPr>
                  <a:grpSpLocks/>
                </p:cNvGrpSpPr>
                <p:nvPr/>
              </p:nvGrpSpPr>
              <p:grpSpPr bwMode="auto">
                <a:xfrm>
                  <a:off x="0" y="1392"/>
                  <a:ext cx="5758" cy="19"/>
                  <a:chOff x="0" y="1392"/>
                  <a:chExt cx="5758" cy="19"/>
                </a:xfrm>
              </p:grpSpPr>
              <p:sp>
                <p:nvSpPr>
                  <p:cNvPr id="1281" name="Rectangle 257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392"/>
                    <a:ext cx="5758" cy="2"/>
                  </a:xfrm>
                  <a:prstGeom prst="rect">
                    <a:avLst/>
                  </a:prstGeom>
                  <a:solidFill>
                    <a:srgbClr val="545479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82" name="Rectangle 258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394"/>
                    <a:ext cx="5758" cy="2"/>
                  </a:xfrm>
                  <a:prstGeom prst="rect">
                    <a:avLst/>
                  </a:prstGeom>
                  <a:solidFill>
                    <a:srgbClr val="55557B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83" name="Rectangle 259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396"/>
                    <a:ext cx="5758" cy="2"/>
                  </a:xfrm>
                  <a:prstGeom prst="rect">
                    <a:avLst/>
                  </a:prstGeom>
                  <a:solidFill>
                    <a:srgbClr val="57577D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84" name="Rectangle 260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398"/>
                    <a:ext cx="5758" cy="2"/>
                  </a:xfrm>
                  <a:prstGeom prst="rect">
                    <a:avLst/>
                  </a:prstGeom>
                  <a:solidFill>
                    <a:srgbClr val="595981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85" name="Rectangle 26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400"/>
                    <a:ext cx="5758" cy="2"/>
                  </a:xfrm>
                  <a:prstGeom prst="rect">
                    <a:avLst/>
                  </a:prstGeom>
                  <a:solidFill>
                    <a:srgbClr val="5E5E86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86" name="Rectangle 262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402"/>
                    <a:ext cx="5758" cy="1"/>
                  </a:xfrm>
                  <a:prstGeom prst="rect">
                    <a:avLst/>
                  </a:prstGeom>
                  <a:solidFill>
                    <a:srgbClr val="61618B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87" name="Rectangle 263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403"/>
                    <a:ext cx="5758" cy="2"/>
                  </a:xfrm>
                  <a:prstGeom prst="rect">
                    <a:avLst/>
                  </a:prstGeom>
                  <a:solidFill>
                    <a:srgbClr val="656591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88" name="Rectangle 264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405"/>
                    <a:ext cx="5758" cy="2"/>
                  </a:xfrm>
                  <a:prstGeom prst="rect">
                    <a:avLst/>
                  </a:prstGeom>
                  <a:solidFill>
                    <a:srgbClr val="686895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89" name="Rectangle 265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407"/>
                    <a:ext cx="5758" cy="2"/>
                  </a:xfrm>
                  <a:prstGeom prst="rect">
                    <a:avLst/>
                  </a:prstGeom>
                  <a:solidFill>
                    <a:srgbClr val="6A6A98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90" name="Rectangle 266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409"/>
                    <a:ext cx="5758" cy="2"/>
                  </a:xfrm>
                  <a:prstGeom prst="rect">
                    <a:avLst/>
                  </a:prstGeom>
                  <a:solidFill>
                    <a:srgbClr val="6B6B98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</p:grpSp>
            <p:grpSp>
              <p:nvGrpSpPr>
                <p:cNvPr id="1302" name="Group 278"/>
                <p:cNvGrpSpPr>
                  <a:grpSpLocks/>
                </p:cNvGrpSpPr>
                <p:nvPr/>
              </p:nvGrpSpPr>
              <p:grpSpPr bwMode="auto">
                <a:xfrm>
                  <a:off x="0" y="1279"/>
                  <a:ext cx="5758" cy="19"/>
                  <a:chOff x="0" y="1279"/>
                  <a:chExt cx="5758" cy="19"/>
                </a:xfrm>
              </p:grpSpPr>
              <p:sp>
                <p:nvSpPr>
                  <p:cNvPr id="1292" name="Rectangle 268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279"/>
                    <a:ext cx="5758" cy="2"/>
                  </a:xfrm>
                  <a:prstGeom prst="rect">
                    <a:avLst/>
                  </a:prstGeom>
                  <a:solidFill>
                    <a:srgbClr val="54547A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93" name="Rectangle 269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281"/>
                    <a:ext cx="5758" cy="2"/>
                  </a:xfrm>
                  <a:prstGeom prst="rect">
                    <a:avLst/>
                  </a:prstGeom>
                  <a:solidFill>
                    <a:srgbClr val="55557B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94" name="Rectangle 270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283"/>
                    <a:ext cx="5758" cy="1"/>
                  </a:xfrm>
                  <a:prstGeom prst="rect">
                    <a:avLst/>
                  </a:prstGeom>
                  <a:solidFill>
                    <a:srgbClr val="58587E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95" name="Rectangle 27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284"/>
                    <a:ext cx="5758" cy="2"/>
                  </a:xfrm>
                  <a:prstGeom prst="rect">
                    <a:avLst/>
                  </a:prstGeom>
                  <a:solidFill>
                    <a:srgbClr val="5B5B83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96" name="Rectangle 272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286"/>
                    <a:ext cx="5758" cy="2"/>
                  </a:xfrm>
                  <a:prstGeom prst="rect">
                    <a:avLst/>
                  </a:prstGeom>
                  <a:solidFill>
                    <a:srgbClr val="5F5F88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97" name="Rectangle 273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288"/>
                    <a:ext cx="5758" cy="2"/>
                  </a:xfrm>
                  <a:prstGeom prst="rect">
                    <a:avLst/>
                  </a:prstGeom>
                  <a:solidFill>
                    <a:srgbClr val="63638D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98" name="Rectangle 274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290"/>
                    <a:ext cx="5758" cy="2"/>
                  </a:xfrm>
                  <a:prstGeom prst="rect">
                    <a:avLst/>
                  </a:prstGeom>
                  <a:solidFill>
                    <a:srgbClr val="676792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299" name="Rectangle 275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292"/>
                    <a:ext cx="5758" cy="2"/>
                  </a:xfrm>
                  <a:prstGeom prst="rect">
                    <a:avLst/>
                  </a:prstGeom>
                  <a:solidFill>
                    <a:srgbClr val="696996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00" name="Rectangle 276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294"/>
                    <a:ext cx="5758" cy="2"/>
                  </a:xfrm>
                  <a:prstGeom prst="rect">
                    <a:avLst/>
                  </a:prstGeom>
                  <a:solidFill>
                    <a:srgbClr val="6A6A98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01" name="Rectangle 277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296"/>
                    <a:ext cx="5758" cy="2"/>
                  </a:xfrm>
                  <a:prstGeom prst="rect">
                    <a:avLst/>
                  </a:prstGeom>
                  <a:solidFill>
                    <a:srgbClr val="6B6B99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</p:grpSp>
            <p:grpSp>
              <p:nvGrpSpPr>
                <p:cNvPr id="1313" name="Group 289"/>
                <p:cNvGrpSpPr>
                  <a:grpSpLocks/>
                </p:cNvGrpSpPr>
                <p:nvPr/>
              </p:nvGrpSpPr>
              <p:grpSpPr bwMode="auto">
                <a:xfrm>
                  <a:off x="0" y="1175"/>
                  <a:ext cx="5758" cy="19"/>
                  <a:chOff x="0" y="1175"/>
                  <a:chExt cx="5758" cy="19"/>
                </a:xfrm>
              </p:grpSpPr>
              <p:sp>
                <p:nvSpPr>
                  <p:cNvPr id="1303" name="Rectangle 279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175"/>
                    <a:ext cx="5758" cy="2"/>
                  </a:xfrm>
                  <a:prstGeom prst="rect">
                    <a:avLst/>
                  </a:prstGeom>
                  <a:solidFill>
                    <a:srgbClr val="545479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04" name="Rectangle 280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177"/>
                    <a:ext cx="5758" cy="2"/>
                  </a:xfrm>
                  <a:prstGeom prst="rect">
                    <a:avLst/>
                  </a:prstGeom>
                  <a:solidFill>
                    <a:srgbClr val="55557B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05" name="Rectangle 28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179"/>
                    <a:ext cx="5758" cy="2"/>
                  </a:xfrm>
                  <a:prstGeom prst="rect">
                    <a:avLst/>
                  </a:prstGeom>
                  <a:solidFill>
                    <a:srgbClr val="57577D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06" name="Rectangle 282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181"/>
                    <a:ext cx="5758" cy="2"/>
                  </a:xfrm>
                  <a:prstGeom prst="rect">
                    <a:avLst/>
                  </a:prstGeom>
                  <a:solidFill>
                    <a:srgbClr val="595981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07" name="Rectangle 283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183"/>
                    <a:ext cx="5758" cy="2"/>
                  </a:xfrm>
                  <a:prstGeom prst="rect">
                    <a:avLst/>
                  </a:prstGeom>
                  <a:solidFill>
                    <a:srgbClr val="5E5E86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08" name="Rectangle 284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185"/>
                    <a:ext cx="5758" cy="2"/>
                  </a:xfrm>
                  <a:prstGeom prst="rect">
                    <a:avLst/>
                  </a:prstGeom>
                  <a:solidFill>
                    <a:srgbClr val="62628C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09" name="Rectangle 285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187"/>
                    <a:ext cx="5758" cy="1"/>
                  </a:xfrm>
                  <a:prstGeom prst="rect">
                    <a:avLst/>
                  </a:prstGeom>
                  <a:solidFill>
                    <a:srgbClr val="656591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10" name="Rectangle 286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188"/>
                    <a:ext cx="5758" cy="2"/>
                  </a:xfrm>
                  <a:prstGeom prst="rect">
                    <a:avLst/>
                  </a:prstGeom>
                  <a:solidFill>
                    <a:srgbClr val="686895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11" name="Rectangle 287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190"/>
                    <a:ext cx="5758" cy="2"/>
                  </a:xfrm>
                  <a:prstGeom prst="rect">
                    <a:avLst/>
                  </a:prstGeom>
                  <a:solidFill>
                    <a:srgbClr val="6A6A98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12" name="Rectangle 288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192"/>
                    <a:ext cx="5758" cy="2"/>
                  </a:xfrm>
                  <a:prstGeom prst="rect">
                    <a:avLst/>
                  </a:prstGeom>
                  <a:solidFill>
                    <a:srgbClr val="6B6B98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</p:grpSp>
            <p:grpSp>
              <p:nvGrpSpPr>
                <p:cNvPr id="1326" name="Group 302"/>
                <p:cNvGrpSpPr>
                  <a:grpSpLocks/>
                </p:cNvGrpSpPr>
                <p:nvPr/>
              </p:nvGrpSpPr>
              <p:grpSpPr bwMode="auto">
                <a:xfrm>
                  <a:off x="0" y="23"/>
                  <a:ext cx="5758" cy="31"/>
                  <a:chOff x="0" y="23"/>
                  <a:chExt cx="5758" cy="31"/>
                </a:xfrm>
              </p:grpSpPr>
              <p:sp>
                <p:nvSpPr>
                  <p:cNvPr id="1314" name="Rectangle 290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3"/>
                    <a:ext cx="5758" cy="4"/>
                  </a:xfrm>
                  <a:prstGeom prst="rect">
                    <a:avLst/>
                  </a:prstGeom>
                  <a:solidFill>
                    <a:srgbClr val="65659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15" name="Rectangle 29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7"/>
                    <a:ext cx="5758" cy="4"/>
                  </a:xfrm>
                  <a:prstGeom prst="rect">
                    <a:avLst/>
                  </a:prstGeom>
                  <a:solidFill>
                    <a:srgbClr val="666691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16" name="Rectangle 292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1"/>
                    <a:ext cx="5758" cy="2"/>
                  </a:xfrm>
                  <a:prstGeom prst="rect">
                    <a:avLst/>
                  </a:prstGeom>
                  <a:solidFill>
                    <a:srgbClr val="666692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17" name="Rectangle 293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3"/>
                    <a:ext cx="5758" cy="2"/>
                  </a:xfrm>
                  <a:prstGeom prst="rect">
                    <a:avLst/>
                  </a:prstGeom>
                  <a:solidFill>
                    <a:srgbClr val="676793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18" name="Rectangle 294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5"/>
                    <a:ext cx="5758" cy="1"/>
                  </a:xfrm>
                  <a:prstGeom prst="rect">
                    <a:avLst/>
                  </a:prstGeom>
                  <a:solidFill>
                    <a:srgbClr val="686894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19" name="Rectangle 295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6"/>
                    <a:ext cx="5758" cy="2"/>
                  </a:xfrm>
                  <a:prstGeom prst="rect">
                    <a:avLst/>
                  </a:prstGeom>
                  <a:solidFill>
                    <a:srgbClr val="686895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20" name="Rectangle 296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8"/>
                    <a:ext cx="5758" cy="2"/>
                  </a:xfrm>
                  <a:prstGeom prst="rect">
                    <a:avLst/>
                  </a:prstGeom>
                  <a:solidFill>
                    <a:srgbClr val="696995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21" name="Rectangle 297"/>
                  <p:cNvSpPr>
                    <a:spLocks noChangeArrowheads="1"/>
                  </p:cNvSpPr>
                  <p:nvPr/>
                </p:nvSpPr>
                <p:spPr bwMode="auto">
                  <a:xfrm>
                    <a:off x="0" y="40"/>
                    <a:ext cx="5758" cy="2"/>
                  </a:xfrm>
                  <a:prstGeom prst="rect">
                    <a:avLst/>
                  </a:prstGeom>
                  <a:solidFill>
                    <a:srgbClr val="696996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22" name="Rectangle 298"/>
                  <p:cNvSpPr>
                    <a:spLocks noChangeArrowheads="1"/>
                  </p:cNvSpPr>
                  <p:nvPr/>
                </p:nvSpPr>
                <p:spPr bwMode="auto">
                  <a:xfrm>
                    <a:off x="0" y="42"/>
                    <a:ext cx="5758" cy="2"/>
                  </a:xfrm>
                  <a:prstGeom prst="rect">
                    <a:avLst/>
                  </a:prstGeom>
                  <a:solidFill>
                    <a:srgbClr val="6A6A97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23" name="Rectangle 299"/>
                  <p:cNvSpPr>
                    <a:spLocks noChangeArrowheads="1"/>
                  </p:cNvSpPr>
                  <p:nvPr/>
                </p:nvSpPr>
                <p:spPr bwMode="auto">
                  <a:xfrm>
                    <a:off x="0" y="44"/>
                    <a:ext cx="5758" cy="2"/>
                  </a:xfrm>
                  <a:prstGeom prst="rect">
                    <a:avLst/>
                  </a:prstGeom>
                  <a:solidFill>
                    <a:srgbClr val="6A6A98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24" name="Rectangle 300"/>
                  <p:cNvSpPr>
                    <a:spLocks noChangeArrowheads="1"/>
                  </p:cNvSpPr>
                  <p:nvPr/>
                </p:nvSpPr>
                <p:spPr bwMode="auto">
                  <a:xfrm>
                    <a:off x="0" y="46"/>
                    <a:ext cx="5758" cy="2"/>
                  </a:xfrm>
                  <a:prstGeom prst="rect">
                    <a:avLst/>
                  </a:prstGeom>
                  <a:solidFill>
                    <a:srgbClr val="6B6B98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25" name="Rectangle 30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48"/>
                    <a:ext cx="5758" cy="6"/>
                  </a:xfrm>
                  <a:prstGeom prst="rect">
                    <a:avLst/>
                  </a:prstGeom>
                  <a:solidFill>
                    <a:srgbClr val="6B6B99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</p:grpSp>
            <p:grpSp>
              <p:nvGrpSpPr>
                <p:cNvPr id="1337" name="Group 313"/>
                <p:cNvGrpSpPr>
                  <a:grpSpLocks/>
                </p:cNvGrpSpPr>
                <p:nvPr/>
              </p:nvGrpSpPr>
              <p:grpSpPr bwMode="auto">
                <a:xfrm>
                  <a:off x="0" y="184"/>
                  <a:ext cx="5758" cy="25"/>
                  <a:chOff x="0" y="184"/>
                  <a:chExt cx="5758" cy="25"/>
                </a:xfrm>
              </p:grpSpPr>
              <p:sp>
                <p:nvSpPr>
                  <p:cNvPr id="1327" name="Rectangle 303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84"/>
                    <a:ext cx="5758" cy="4"/>
                  </a:xfrm>
                  <a:prstGeom prst="rect">
                    <a:avLst/>
                  </a:prstGeom>
                  <a:solidFill>
                    <a:srgbClr val="65659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28" name="Rectangle 304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88"/>
                    <a:ext cx="5758" cy="4"/>
                  </a:xfrm>
                  <a:prstGeom prst="rect">
                    <a:avLst/>
                  </a:prstGeom>
                  <a:solidFill>
                    <a:srgbClr val="666691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29" name="Rectangle 305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92"/>
                    <a:ext cx="5758" cy="2"/>
                  </a:xfrm>
                  <a:prstGeom prst="rect">
                    <a:avLst/>
                  </a:prstGeom>
                  <a:solidFill>
                    <a:srgbClr val="666692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30" name="Rectangle 306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94"/>
                    <a:ext cx="5758" cy="2"/>
                  </a:xfrm>
                  <a:prstGeom prst="rect">
                    <a:avLst/>
                  </a:prstGeom>
                  <a:solidFill>
                    <a:srgbClr val="686894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31" name="Rectangle 307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96"/>
                    <a:ext cx="5758" cy="2"/>
                  </a:xfrm>
                  <a:prstGeom prst="rect">
                    <a:avLst/>
                  </a:prstGeom>
                  <a:solidFill>
                    <a:srgbClr val="686895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32" name="Rectangle 308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98"/>
                    <a:ext cx="5758" cy="2"/>
                  </a:xfrm>
                  <a:prstGeom prst="rect">
                    <a:avLst/>
                  </a:prstGeom>
                  <a:solidFill>
                    <a:srgbClr val="696995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33" name="Rectangle 309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00"/>
                    <a:ext cx="5758" cy="2"/>
                  </a:xfrm>
                  <a:prstGeom prst="rect">
                    <a:avLst/>
                  </a:prstGeom>
                  <a:solidFill>
                    <a:srgbClr val="696996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34" name="Rectangle 310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02"/>
                    <a:ext cx="5758" cy="2"/>
                  </a:xfrm>
                  <a:prstGeom prst="rect">
                    <a:avLst/>
                  </a:prstGeom>
                  <a:solidFill>
                    <a:srgbClr val="6A6A98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35" name="Rectangle 31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04"/>
                    <a:ext cx="5758" cy="1"/>
                  </a:xfrm>
                  <a:prstGeom prst="rect">
                    <a:avLst/>
                  </a:prstGeom>
                  <a:solidFill>
                    <a:srgbClr val="6B6B98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36" name="Rectangle 312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05"/>
                    <a:ext cx="5758" cy="4"/>
                  </a:xfrm>
                  <a:prstGeom prst="rect">
                    <a:avLst/>
                  </a:prstGeom>
                  <a:solidFill>
                    <a:srgbClr val="6B6B99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</p:grpSp>
            <p:grpSp>
              <p:nvGrpSpPr>
                <p:cNvPr id="1350" name="Group 326"/>
                <p:cNvGrpSpPr>
                  <a:grpSpLocks/>
                </p:cNvGrpSpPr>
                <p:nvPr/>
              </p:nvGrpSpPr>
              <p:grpSpPr bwMode="auto">
                <a:xfrm>
                  <a:off x="0" y="474"/>
                  <a:ext cx="5758" cy="25"/>
                  <a:chOff x="0" y="474"/>
                  <a:chExt cx="5758" cy="25"/>
                </a:xfrm>
              </p:grpSpPr>
              <p:sp>
                <p:nvSpPr>
                  <p:cNvPr id="1338" name="Rectangle 314"/>
                  <p:cNvSpPr>
                    <a:spLocks noChangeArrowheads="1"/>
                  </p:cNvSpPr>
                  <p:nvPr/>
                </p:nvSpPr>
                <p:spPr bwMode="auto">
                  <a:xfrm>
                    <a:off x="0" y="474"/>
                    <a:ext cx="5758" cy="2"/>
                  </a:xfrm>
                  <a:prstGeom prst="rect">
                    <a:avLst/>
                  </a:prstGeom>
                  <a:solidFill>
                    <a:srgbClr val="5E5E86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39" name="Rectangle 315"/>
                  <p:cNvSpPr>
                    <a:spLocks noChangeArrowheads="1"/>
                  </p:cNvSpPr>
                  <p:nvPr/>
                </p:nvSpPr>
                <p:spPr bwMode="auto">
                  <a:xfrm>
                    <a:off x="0" y="476"/>
                    <a:ext cx="5758" cy="2"/>
                  </a:xfrm>
                  <a:prstGeom prst="rect">
                    <a:avLst/>
                  </a:prstGeom>
                  <a:solidFill>
                    <a:srgbClr val="5F5F87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40" name="Rectangle 316"/>
                  <p:cNvSpPr>
                    <a:spLocks noChangeArrowheads="1"/>
                  </p:cNvSpPr>
                  <p:nvPr/>
                </p:nvSpPr>
                <p:spPr bwMode="auto">
                  <a:xfrm>
                    <a:off x="0" y="478"/>
                    <a:ext cx="5758" cy="2"/>
                  </a:xfrm>
                  <a:prstGeom prst="rect">
                    <a:avLst/>
                  </a:prstGeom>
                  <a:solidFill>
                    <a:srgbClr val="5F5F88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41" name="Rectangle 317"/>
                  <p:cNvSpPr>
                    <a:spLocks noChangeArrowheads="1"/>
                  </p:cNvSpPr>
                  <p:nvPr/>
                </p:nvSpPr>
                <p:spPr bwMode="auto">
                  <a:xfrm>
                    <a:off x="0" y="480"/>
                    <a:ext cx="5758" cy="2"/>
                  </a:xfrm>
                  <a:prstGeom prst="rect">
                    <a:avLst/>
                  </a:prstGeom>
                  <a:solidFill>
                    <a:srgbClr val="61618A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42" name="Rectangle 318"/>
                  <p:cNvSpPr>
                    <a:spLocks noChangeArrowheads="1"/>
                  </p:cNvSpPr>
                  <p:nvPr/>
                </p:nvSpPr>
                <p:spPr bwMode="auto">
                  <a:xfrm>
                    <a:off x="0" y="482"/>
                    <a:ext cx="5758" cy="2"/>
                  </a:xfrm>
                  <a:prstGeom prst="rect">
                    <a:avLst/>
                  </a:prstGeom>
                  <a:solidFill>
                    <a:srgbClr val="62628C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43" name="Rectangle 319"/>
                  <p:cNvSpPr>
                    <a:spLocks noChangeArrowheads="1"/>
                  </p:cNvSpPr>
                  <p:nvPr/>
                </p:nvSpPr>
                <p:spPr bwMode="auto">
                  <a:xfrm>
                    <a:off x="0" y="484"/>
                    <a:ext cx="5758" cy="2"/>
                  </a:xfrm>
                  <a:prstGeom prst="rect">
                    <a:avLst/>
                  </a:prstGeom>
                  <a:solidFill>
                    <a:srgbClr val="63638E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44" name="Rectangle 320"/>
                  <p:cNvSpPr>
                    <a:spLocks noChangeArrowheads="1"/>
                  </p:cNvSpPr>
                  <p:nvPr/>
                </p:nvSpPr>
                <p:spPr bwMode="auto">
                  <a:xfrm>
                    <a:off x="0" y="486"/>
                    <a:ext cx="5758" cy="2"/>
                  </a:xfrm>
                  <a:prstGeom prst="rect">
                    <a:avLst/>
                  </a:prstGeom>
                  <a:solidFill>
                    <a:srgbClr val="656591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45" name="Rectangle 32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488"/>
                    <a:ext cx="5758" cy="2"/>
                  </a:xfrm>
                  <a:prstGeom prst="rect">
                    <a:avLst/>
                  </a:prstGeom>
                  <a:solidFill>
                    <a:srgbClr val="676793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46" name="Rectangle 322"/>
                  <p:cNvSpPr>
                    <a:spLocks noChangeArrowheads="1"/>
                  </p:cNvSpPr>
                  <p:nvPr/>
                </p:nvSpPr>
                <p:spPr bwMode="auto">
                  <a:xfrm>
                    <a:off x="0" y="490"/>
                    <a:ext cx="5758" cy="2"/>
                  </a:xfrm>
                  <a:prstGeom prst="rect">
                    <a:avLst/>
                  </a:prstGeom>
                  <a:solidFill>
                    <a:srgbClr val="686895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47" name="Rectangle 323"/>
                  <p:cNvSpPr>
                    <a:spLocks noChangeArrowheads="1"/>
                  </p:cNvSpPr>
                  <p:nvPr/>
                </p:nvSpPr>
                <p:spPr bwMode="auto">
                  <a:xfrm>
                    <a:off x="0" y="492"/>
                    <a:ext cx="5758" cy="1"/>
                  </a:xfrm>
                  <a:prstGeom prst="rect">
                    <a:avLst/>
                  </a:prstGeom>
                  <a:solidFill>
                    <a:srgbClr val="696997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48" name="Rectangle 324"/>
                  <p:cNvSpPr>
                    <a:spLocks noChangeArrowheads="1"/>
                  </p:cNvSpPr>
                  <p:nvPr/>
                </p:nvSpPr>
                <p:spPr bwMode="auto">
                  <a:xfrm>
                    <a:off x="0" y="493"/>
                    <a:ext cx="5758" cy="2"/>
                  </a:xfrm>
                  <a:prstGeom prst="rect">
                    <a:avLst/>
                  </a:prstGeom>
                  <a:solidFill>
                    <a:srgbClr val="6B6B98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49" name="Rectangle 325"/>
                  <p:cNvSpPr>
                    <a:spLocks noChangeArrowheads="1"/>
                  </p:cNvSpPr>
                  <p:nvPr/>
                </p:nvSpPr>
                <p:spPr bwMode="auto">
                  <a:xfrm>
                    <a:off x="0" y="495"/>
                    <a:ext cx="5758" cy="4"/>
                  </a:xfrm>
                  <a:prstGeom prst="rect">
                    <a:avLst/>
                  </a:prstGeom>
                  <a:solidFill>
                    <a:srgbClr val="6B6B99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</p:grpSp>
            <p:grpSp>
              <p:nvGrpSpPr>
                <p:cNvPr id="1363" name="Group 339"/>
                <p:cNvGrpSpPr>
                  <a:grpSpLocks/>
                </p:cNvGrpSpPr>
                <p:nvPr/>
              </p:nvGrpSpPr>
              <p:grpSpPr bwMode="auto">
                <a:xfrm>
                  <a:off x="0" y="336"/>
                  <a:ext cx="5758" cy="25"/>
                  <a:chOff x="0" y="336"/>
                  <a:chExt cx="5758" cy="25"/>
                </a:xfrm>
              </p:grpSpPr>
              <p:sp>
                <p:nvSpPr>
                  <p:cNvPr id="1351" name="Rectangle 327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36"/>
                    <a:ext cx="5758" cy="2"/>
                  </a:xfrm>
                  <a:prstGeom prst="rect">
                    <a:avLst/>
                  </a:prstGeom>
                  <a:solidFill>
                    <a:srgbClr val="61618B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52" name="Rectangle 328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38"/>
                    <a:ext cx="5758" cy="2"/>
                  </a:xfrm>
                  <a:prstGeom prst="rect">
                    <a:avLst/>
                  </a:prstGeom>
                  <a:solidFill>
                    <a:srgbClr val="61618C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53" name="Rectangle 329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40"/>
                    <a:ext cx="5758" cy="2"/>
                  </a:xfrm>
                  <a:prstGeom prst="rect">
                    <a:avLst/>
                  </a:prstGeom>
                  <a:solidFill>
                    <a:srgbClr val="62628C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54" name="Rectangle 330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42"/>
                    <a:ext cx="5758" cy="2"/>
                  </a:xfrm>
                  <a:prstGeom prst="rect">
                    <a:avLst/>
                  </a:prstGeom>
                  <a:solidFill>
                    <a:srgbClr val="62628D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55" name="Rectangle 33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44"/>
                    <a:ext cx="5758" cy="2"/>
                  </a:xfrm>
                  <a:prstGeom prst="rect">
                    <a:avLst/>
                  </a:prstGeom>
                  <a:solidFill>
                    <a:srgbClr val="64648F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56" name="Rectangle 332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46"/>
                    <a:ext cx="5758" cy="2"/>
                  </a:xfrm>
                  <a:prstGeom prst="rect">
                    <a:avLst/>
                  </a:prstGeom>
                  <a:solidFill>
                    <a:srgbClr val="656591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57" name="Rectangle 333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48"/>
                    <a:ext cx="5758" cy="1"/>
                  </a:xfrm>
                  <a:prstGeom prst="rect">
                    <a:avLst/>
                  </a:prstGeom>
                  <a:solidFill>
                    <a:srgbClr val="666693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58" name="Rectangle 334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49"/>
                    <a:ext cx="5758" cy="2"/>
                  </a:xfrm>
                  <a:prstGeom prst="rect">
                    <a:avLst/>
                  </a:prstGeom>
                  <a:solidFill>
                    <a:srgbClr val="686895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59" name="Rectangle 335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51"/>
                    <a:ext cx="5758" cy="2"/>
                  </a:xfrm>
                  <a:prstGeom prst="rect">
                    <a:avLst/>
                  </a:prstGeom>
                  <a:solidFill>
                    <a:srgbClr val="696996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60" name="Rectangle 336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53"/>
                    <a:ext cx="5758" cy="2"/>
                  </a:xfrm>
                  <a:prstGeom prst="rect">
                    <a:avLst/>
                  </a:prstGeom>
                  <a:solidFill>
                    <a:srgbClr val="6A6A97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61" name="Rectangle 337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55"/>
                    <a:ext cx="5758" cy="2"/>
                  </a:xfrm>
                  <a:prstGeom prst="rect">
                    <a:avLst/>
                  </a:prstGeom>
                  <a:solidFill>
                    <a:srgbClr val="6A6A98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62" name="Rectangle 338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57"/>
                    <a:ext cx="5758" cy="4"/>
                  </a:xfrm>
                  <a:prstGeom prst="rect">
                    <a:avLst/>
                  </a:prstGeom>
                  <a:solidFill>
                    <a:srgbClr val="6B6B99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</p:grpSp>
            <p:grpSp>
              <p:nvGrpSpPr>
                <p:cNvPr id="1377" name="Group 353"/>
                <p:cNvGrpSpPr>
                  <a:grpSpLocks/>
                </p:cNvGrpSpPr>
                <p:nvPr/>
              </p:nvGrpSpPr>
              <p:grpSpPr bwMode="auto">
                <a:xfrm>
                  <a:off x="0" y="599"/>
                  <a:ext cx="5758" cy="25"/>
                  <a:chOff x="0" y="599"/>
                  <a:chExt cx="5758" cy="25"/>
                </a:xfrm>
              </p:grpSpPr>
              <p:sp>
                <p:nvSpPr>
                  <p:cNvPr id="1364" name="Rectangle 340"/>
                  <p:cNvSpPr>
                    <a:spLocks noChangeArrowheads="1"/>
                  </p:cNvSpPr>
                  <p:nvPr/>
                </p:nvSpPr>
                <p:spPr bwMode="auto">
                  <a:xfrm>
                    <a:off x="0" y="599"/>
                    <a:ext cx="5758" cy="2"/>
                  </a:xfrm>
                  <a:prstGeom prst="rect">
                    <a:avLst/>
                  </a:prstGeom>
                  <a:solidFill>
                    <a:srgbClr val="54547A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65" name="Rectangle 34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601"/>
                    <a:ext cx="5758" cy="2"/>
                  </a:xfrm>
                  <a:prstGeom prst="rect">
                    <a:avLst/>
                  </a:prstGeom>
                  <a:solidFill>
                    <a:srgbClr val="55557B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66" name="Rectangle 342"/>
                  <p:cNvSpPr>
                    <a:spLocks noChangeArrowheads="1"/>
                  </p:cNvSpPr>
                  <p:nvPr/>
                </p:nvSpPr>
                <p:spPr bwMode="auto">
                  <a:xfrm>
                    <a:off x="0" y="603"/>
                    <a:ext cx="5758" cy="2"/>
                  </a:xfrm>
                  <a:prstGeom prst="rect">
                    <a:avLst/>
                  </a:prstGeom>
                  <a:solidFill>
                    <a:srgbClr val="56567C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67" name="Rectangle 343"/>
                  <p:cNvSpPr>
                    <a:spLocks noChangeArrowheads="1"/>
                  </p:cNvSpPr>
                  <p:nvPr/>
                </p:nvSpPr>
                <p:spPr bwMode="auto">
                  <a:xfrm>
                    <a:off x="0" y="605"/>
                    <a:ext cx="5758" cy="2"/>
                  </a:xfrm>
                  <a:prstGeom prst="rect">
                    <a:avLst/>
                  </a:prstGeom>
                  <a:solidFill>
                    <a:srgbClr val="58587F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68" name="Rectangle 344"/>
                  <p:cNvSpPr>
                    <a:spLocks noChangeArrowheads="1"/>
                  </p:cNvSpPr>
                  <p:nvPr/>
                </p:nvSpPr>
                <p:spPr bwMode="auto">
                  <a:xfrm>
                    <a:off x="0" y="607"/>
                    <a:ext cx="5758" cy="2"/>
                  </a:xfrm>
                  <a:prstGeom prst="rect">
                    <a:avLst/>
                  </a:prstGeom>
                  <a:solidFill>
                    <a:srgbClr val="5B5B83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69" name="Rectangle 345"/>
                  <p:cNvSpPr>
                    <a:spLocks noChangeArrowheads="1"/>
                  </p:cNvSpPr>
                  <p:nvPr/>
                </p:nvSpPr>
                <p:spPr bwMode="auto">
                  <a:xfrm>
                    <a:off x="0" y="609"/>
                    <a:ext cx="5758" cy="2"/>
                  </a:xfrm>
                  <a:prstGeom prst="rect">
                    <a:avLst/>
                  </a:prstGeom>
                  <a:solidFill>
                    <a:srgbClr val="5E5E87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70" name="Rectangle 346"/>
                  <p:cNvSpPr>
                    <a:spLocks noChangeArrowheads="1"/>
                  </p:cNvSpPr>
                  <p:nvPr/>
                </p:nvSpPr>
                <p:spPr bwMode="auto">
                  <a:xfrm>
                    <a:off x="0" y="611"/>
                    <a:ext cx="5758" cy="1"/>
                  </a:xfrm>
                  <a:prstGeom prst="rect">
                    <a:avLst/>
                  </a:prstGeom>
                  <a:solidFill>
                    <a:srgbClr val="61618B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71" name="Rectangle 347"/>
                  <p:cNvSpPr>
                    <a:spLocks noChangeArrowheads="1"/>
                  </p:cNvSpPr>
                  <p:nvPr/>
                </p:nvSpPr>
                <p:spPr bwMode="auto">
                  <a:xfrm>
                    <a:off x="0" y="612"/>
                    <a:ext cx="5758" cy="2"/>
                  </a:xfrm>
                  <a:prstGeom prst="rect">
                    <a:avLst/>
                  </a:prstGeom>
                  <a:solidFill>
                    <a:srgbClr val="64648F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72" name="Rectangle 348"/>
                  <p:cNvSpPr>
                    <a:spLocks noChangeArrowheads="1"/>
                  </p:cNvSpPr>
                  <p:nvPr/>
                </p:nvSpPr>
                <p:spPr bwMode="auto">
                  <a:xfrm>
                    <a:off x="0" y="614"/>
                    <a:ext cx="5758" cy="2"/>
                  </a:xfrm>
                  <a:prstGeom prst="rect">
                    <a:avLst/>
                  </a:prstGeom>
                  <a:solidFill>
                    <a:srgbClr val="676793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73" name="Rectangle 349"/>
                  <p:cNvSpPr>
                    <a:spLocks noChangeArrowheads="1"/>
                  </p:cNvSpPr>
                  <p:nvPr/>
                </p:nvSpPr>
                <p:spPr bwMode="auto">
                  <a:xfrm>
                    <a:off x="0" y="616"/>
                    <a:ext cx="5758" cy="2"/>
                  </a:xfrm>
                  <a:prstGeom prst="rect">
                    <a:avLst/>
                  </a:prstGeom>
                  <a:solidFill>
                    <a:srgbClr val="686895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74" name="Rectangle 350"/>
                  <p:cNvSpPr>
                    <a:spLocks noChangeArrowheads="1"/>
                  </p:cNvSpPr>
                  <p:nvPr/>
                </p:nvSpPr>
                <p:spPr bwMode="auto">
                  <a:xfrm>
                    <a:off x="0" y="618"/>
                    <a:ext cx="5758" cy="2"/>
                  </a:xfrm>
                  <a:prstGeom prst="rect">
                    <a:avLst/>
                  </a:prstGeom>
                  <a:solidFill>
                    <a:srgbClr val="696997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75" name="Rectangle 35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620"/>
                    <a:ext cx="5758" cy="2"/>
                  </a:xfrm>
                  <a:prstGeom prst="rect">
                    <a:avLst/>
                  </a:prstGeom>
                  <a:solidFill>
                    <a:srgbClr val="6B6B98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76" name="Rectangle 352"/>
                  <p:cNvSpPr>
                    <a:spLocks noChangeArrowheads="1"/>
                  </p:cNvSpPr>
                  <p:nvPr/>
                </p:nvSpPr>
                <p:spPr bwMode="auto">
                  <a:xfrm>
                    <a:off x="0" y="622"/>
                    <a:ext cx="5758" cy="2"/>
                  </a:xfrm>
                  <a:prstGeom prst="rect">
                    <a:avLst/>
                  </a:prstGeom>
                  <a:solidFill>
                    <a:srgbClr val="6B6B99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</p:grpSp>
            <p:grpSp>
              <p:nvGrpSpPr>
                <p:cNvPr id="1388" name="Group 364"/>
                <p:cNvGrpSpPr>
                  <a:grpSpLocks/>
                </p:cNvGrpSpPr>
                <p:nvPr/>
              </p:nvGrpSpPr>
              <p:grpSpPr bwMode="auto">
                <a:xfrm>
                  <a:off x="0" y="726"/>
                  <a:ext cx="5758" cy="19"/>
                  <a:chOff x="0" y="726"/>
                  <a:chExt cx="5758" cy="19"/>
                </a:xfrm>
              </p:grpSpPr>
              <p:sp>
                <p:nvSpPr>
                  <p:cNvPr id="1378" name="Rectangle 354"/>
                  <p:cNvSpPr>
                    <a:spLocks noChangeArrowheads="1"/>
                  </p:cNvSpPr>
                  <p:nvPr/>
                </p:nvSpPr>
                <p:spPr bwMode="auto">
                  <a:xfrm>
                    <a:off x="0" y="726"/>
                    <a:ext cx="5758" cy="2"/>
                  </a:xfrm>
                  <a:prstGeom prst="rect">
                    <a:avLst/>
                  </a:prstGeom>
                  <a:solidFill>
                    <a:srgbClr val="58587D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79" name="Rectangle 355"/>
                  <p:cNvSpPr>
                    <a:spLocks noChangeArrowheads="1"/>
                  </p:cNvSpPr>
                  <p:nvPr/>
                </p:nvSpPr>
                <p:spPr bwMode="auto">
                  <a:xfrm>
                    <a:off x="0" y="728"/>
                    <a:ext cx="5758" cy="2"/>
                  </a:xfrm>
                  <a:prstGeom prst="rect">
                    <a:avLst/>
                  </a:prstGeom>
                  <a:solidFill>
                    <a:srgbClr val="59597F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80" name="Rectangle 356"/>
                  <p:cNvSpPr>
                    <a:spLocks noChangeArrowheads="1"/>
                  </p:cNvSpPr>
                  <p:nvPr/>
                </p:nvSpPr>
                <p:spPr bwMode="auto">
                  <a:xfrm>
                    <a:off x="0" y="730"/>
                    <a:ext cx="5758" cy="2"/>
                  </a:xfrm>
                  <a:prstGeom prst="rect">
                    <a:avLst/>
                  </a:prstGeom>
                  <a:solidFill>
                    <a:srgbClr val="5B5B81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81" name="Rectangle 357"/>
                  <p:cNvSpPr>
                    <a:spLocks noChangeArrowheads="1"/>
                  </p:cNvSpPr>
                  <p:nvPr/>
                </p:nvSpPr>
                <p:spPr bwMode="auto">
                  <a:xfrm>
                    <a:off x="0" y="732"/>
                    <a:ext cx="5758" cy="1"/>
                  </a:xfrm>
                  <a:prstGeom prst="rect">
                    <a:avLst/>
                  </a:prstGeom>
                  <a:solidFill>
                    <a:srgbClr val="5E5E85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82" name="Rectangle 358"/>
                  <p:cNvSpPr>
                    <a:spLocks noChangeArrowheads="1"/>
                  </p:cNvSpPr>
                  <p:nvPr/>
                </p:nvSpPr>
                <p:spPr bwMode="auto">
                  <a:xfrm>
                    <a:off x="0" y="733"/>
                    <a:ext cx="5758" cy="2"/>
                  </a:xfrm>
                  <a:prstGeom prst="rect">
                    <a:avLst/>
                  </a:prstGeom>
                  <a:solidFill>
                    <a:srgbClr val="61618A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83" name="Rectangle 359"/>
                  <p:cNvSpPr>
                    <a:spLocks noChangeArrowheads="1"/>
                  </p:cNvSpPr>
                  <p:nvPr/>
                </p:nvSpPr>
                <p:spPr bwMode="auto">
                  <a:xfrm>
                    <a:off x="0" y="735"/>
                    <a:ext cx="5758" cy="2"/>
                  </a:xfrm>
                  <a:prstGeom prst="rect">
                    <a:avLst/>
                  </a:prstGeom>
                  <a:solidFill>
                    <a:srgbClr val="64648F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84" name="Rectangle 360"/>
                  <p:cNvSpPr>
                    <a:spLocks noChangeArrowheads="1"/>
                  </p:cNvSpPr>
                  <p:nvPr/>
                </p:nvSpPr>
                <p:spPr bwMode="auto">
                  <a:xfrm>
                    <a:off x="0" y="737"/>
                    <a:ext cx="5758" cy="2"/>
                  </a:xfrm>
                  <a:prstGeom prst="rect">
                    <a:avLst/>
                  </a:prstGeom>
                  <a:solidFill>
                    <a:srgbClr val="676794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85" name="Rectangle 36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739"/>
                    <a:ext cx="5758" cy="2"/>
                  </a:xfrm>
                  <a:prstGeom prst="rect">
                    <a:avLst/>
                  </a:prstGeom>
                  <a:solidFill>
                    <a:srgbClr val="6A6A96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86" name="Rectangle 362"/>
                  <p:cNvSpPr>
                    <a:spLocks noChangeArrowheads="1"/>
                  </p:cNvSpPr>
                  <p:nvPr/>
                </p:nvSpPr>
                <p:spPr bwMode="auto">
                  <a:xfrm>
                    <a:off x="0" y="741"/>
                    <a:ext cx="5758" cy="2"/>
                  </a:xfrm>
                  <a:prstGeom prst="rect">
                    <a:avLst/>
                  </a:prstGeom>
                  <a:solidFill>
                    <a:srgbClr val="6A6A98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87" name="Rectangle 363"/>
                  <p:cNvSpPr>
                    <a:spLocks noChangeArrowheads="1"/>
                  </p:cNvSpPr>
                  <p:nvPr/>
                </p:nvSpPr>
                <p:spPr bwMode="auto">
                  <a:xfrm>
                    <a:off x="0" y="743"/>
                    <a:ext cx="5758" cy="2"/>
                  </a:xfrm>
                  <a:prstGeom prst="rect">
                    <a:avLst/>
                  </a:prstGeom>
                  <a:solidFill>
                    <a:srgbClr val="6B6B99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</p:grpSp>
            <p:grpSp>
              <p:nvGrpSpPr>
                <p:cNvPr id="1399" name="Group 375"/>
                <p:cNvGrpSpPr>
                  <a:grpSpLocks/>
                </p:cNvGrpSpPr>
                <p:nvPr/>
              </p:nvGrpSpPr>
              <p:grpSpPr bwMode="auto">
                <a:xfrm>
                  <a:off x="0" y="839"/>
                  <a:ext cx="5758" cy="19"/>
                  <a:chOff x="0" y="839"/>
                  <a:chExt cx="5758" cy="19"/>
                </a:xfrm>
              </p:grpSpPr>
              <p:sp>
                <p:nvSpPr>
                  <p:cNvPr id="1389" name="Rectangle 365"/>
                  <p:cNvSpPr>
                    <a:spLocks noChangeArrowheads="1"/>
                  </p:cNvSpPr>
                  <p:nvPr/>
                </p:nvSpPr>
                <p:spPr bwMode="auto">
                  <a:xfrm>
                    <a:off x="0" y="839"/>
                    <a:ext cx="5758" cy="2"/>
                  </a:xfrm>
                  <a:prstGeom prst="rect">
                    <a:avLst/>
                  </a:prstGeom>
                  <a:solidFill>
                    <a:srgbClr val="58587D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90" name="Rectangle 366"/>
                  <p:cNvSpPr>
                    <a:spLocks noChangeArrowheads="1"/>
                  </p:cNvSpPr>
                  <p:nvPr/>
                </p:nvSpPr>
                <p:spPr bwMode="auto">
                  <a:xfrm>
                    <a:off x="0" y="841"/>
                    <a:ext cx="5758" cy="2"/>
                  </a:xfrm>
                  <a:prstGeom prst="rect">
                    <a:avLst/>
                  </a:prstGeom>
                  <a:solidFill>
                    <a:srgbClr val="59597E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91" name="Rectangle 367"/>
                  <p:cNvSpPr>
                    <a:spLocks noChangeArrowheads="1"/>
                  </p:cNvSpPr>
                  <p:nvPr/>
                </p:nvSpPr>
                <p:spPr bwMode="auto">
                  <a:xfrm>
                    <a:off x="0" y="843"/>
                    <a:ext cx="5758" cy="2"/>
                  </a:xfrm>
                  <a:prstGeom prst="rect">
                    <a:avLst/>
                  </a:prstGeom>
                  <a:solidFill>
                    <a:srgbClr val="5A5A8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92" name="Rectangle 368"/>
                  <p:cNvSpPr>
                    <a:spLocks noChangeArrowheads="1"/>
                  </p:cNvSpPr>
                  <p:nvPr/>
                </p:nvSpPr>
                <p:spPr bwMode="auto">
                  <a:xfrm>
                    <a:off x="0" y="845"/>
                    <a:ext cx="5758" cy="2"/>
                  </a:xfrm>
                  <a:prstGeom prst="rect">
                    <a:avLst/>
                  </a:prstGeom>
                  <a:solidFill>
                    <a:srgbClr val="5D5D84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93" name="Rectangle 369"/>
                  <p:cNvSpPr>
                    <a:spLocks noChangeArrowheads="1"/>
                  </p:cNvSpPr>
                  <p:nvPr/>
                </p:nvSpPr>
                <p:spPr bwMode="auto">
                  <a:xfrm>
                    <a:off x="0" y="847"/>
                    <a:ext cx="5758" cy="2"/>
                  </a:xfrm>
                  <a:prstGeom prst="rect">
                    <a:avLst/>
                  </a:prstGeom>
                  <a:solidFill>
                    <a:srgbClr val="606088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94" name="Rectangle 370"/>
                  <p:cNvSpPr>
                    <a:spLocks noChangeArrowheads="1"/>
                  </p:cNvSpPr>
                  <p:nvPr/>
                </p:nvSpPr>
                <p:spPr bwMode="auto">
                  <a:xfrm>
                    <a:off x="0" y="849"/>
                    <a:ext cx="5758" cy="2"/>
                  </a:xfrm>
                  <a:prstGeom prst="rect">
                    <a:avLst/>
                  </a:prstGeom>
                  <a:solidFill>
                    <a:srgbClr val="63638E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95" name="Rectangle 37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851"/>
                    <a:ext cx="5758" cy="1"/>
                  </a:xfrm>
                  <a:prstGeom prst="rect">
                    <a:avLst/>
                  </a:prstGeom>
                  <a:solidFill>
                    <a:srgbClr val="666692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96" name="Rectangle 372"/>
                  <p:cNvSpPr>
                    <a:spLocks noChangeArrowheads="1"/>
                  </p:cNvSpPr>
                  <p:nvPr/>
                </p:nvSpPr>
                <p:spPr bwMode="auto">
                  <a:xfrm>
                    <a:off x="0" y="852"/>
                    <a:ext cx="5758" cy="2"/>
                  </a:xfrm>
                  <a:prstGeom prst="rect">
                    <a:avLst/>
                  </a:prstGeom>
                  <a:solidFill>
                    <a:srgbClr val="696995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97" name="Rectangle 373"/>
                  <p:cNvSpPr>
                    <a:spLocks noChangeArrowheads="1"/>
                  </p:cNvSpPr>
                  <p:nvPr/>
                </p:nvSpPr>
                <p:spPr bwMode="auto">
                  <a:xfrm>
                    <a:off x="0" y="854"/>
                    <a:ext cx="5758" cy="2"/>
                  </a:xfrm>
                  <a:prstGeom prst="rect">
                    <a:avLst/>
                  </a:prstGeom>
                  <a:solidFill>
                    <a:srgbClr val="6A6A98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398" name="Rectangle 374"/>
                  <p:cNvSpPr>
                    <a:spLocks noChangeArrowheads="1"/>
                  </p:cNvSpPr>
                  <p:nvPr/>
                </p:nvSpPr>
                <p:spPr bwMode="auto">
                  <a:xfrm>
                    <a:off x="0" y="856"/>
                    <a:ext cx="5758" cy="2"/>
                  </a:xfrm>
                  <a:prstGeom prst="rect">
                    <a:avLst/>
                  </a:prstGeom>
                  <a:solidFill>
                    <a:srgbClr val="6B6B98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</p:grpSp>
            <p:grpSp>
              <p:nvGrpSpPr>
                <p:cNvPr id="1410" name="Group 386"/>
                <p:cNvGrpSpPr>
                  <a:grpSpLocks/>
                </p:cNvGrpSpPr>
                <p:nvPr/>
              </p:nvGrpSpPr>
              <p:grpSpPr bwMode="auto">
                <a:xfrm>
                  <a:off x="0" y="941"/>
                  <a:ext cx="5758" cy="19"/>
                  <a:chOff x="0" y="941"/>
                  <a:chExt cx="5758" cy="19"/>
                </a:xfrm>
              </p:grpSpPr>
              <p:sp>
                <p:nvSpPr>
                  <p:cNvPr id="1400" name="Rectangle 376"/>
                  <p:cNvSpPr>
                    <a:spLocks noChangeArrowheads="1"/>
                  </p:cNvSpPr>
                  <p:nvPr/>
                </p:nvSpPr>
                <p:spPr bwMode="auto">
                  <a:xfrm>
                    <a:off x="0" y="941"/>
                    <a:ext cx="5758" cy="2"/>
                  </a:xfrm>
                  <a:prstGeom prst="rect">
                    <a:avLst/>
                  </a:prstGeom>
                  <a:solidFill>
                    <a:srgbClr val="58587D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401" name="Rectangle 377"/>
                  <p:cNvSpPr>
                    <a:spLocks noChangeArrowheads="1"/>
                  </p:cNvSpPr>
                  <p:nvPr/>
                </p:nvSpPr>
                <p:spPr bwMode="auto">
                  <a:xfrm>
                    <a:off x="0" y="943"/>
                    <a:ext cx="5758" cy="2"/>
                  </a:xfrm>
                  <a:prstGeom prst="rect">
                    <a:avLst/>
                  </a:prstGeom>
                  <a:solidFill>
                    <a:srgbClr val="58587E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402" name="Rectangle 378"/>
                  <p:cNvSpPr>
                    <a:spLocks noChangeArrowheads="1"/>
                  </p:cNvSpPr>
                  <p:nvPr/>
                </p:nvSpPr>
                <p:spPr bwMode="auto">
                  <a:xfrm>
                    <a:off x="0" y="945"/>
                    <a:ext cx="5758" cy="2"/>
                  </a:xfrm>
                  <a:prstGeom prst="rect">
                    <a:avLst/>
                  </a:prstGeom>
                  <a:solidFill>
                    <a:srgbClr val="5A5A8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403" name="Rectangle 379"/>
                  <p:cNvSpPr>
                    <a:spLocks noChangeArrowheads="1"/>
                  </p:cNvSpPr>
                  <p:nvPr/>
                </p:nvSpPr>
                <p:spPr bwMode="auto">
                  <a:xfrm>
                    <a:off x="0" y="947"/>
                    <a:ext cx="5758" cy="1"/>
                  </a:xfrm>
                  <a:prstGeom prst="rect">
                    <a:avLst/>
                  </a:prstGeom>
                  <a:solidFill>
                    <a:srgbClr val="5D5D84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404" name="Rectangle 380"/>
                  <p:cNvSpPr>
                    <a:spLocks noChangeArrowheads="1"/>
                  </p:cNvSpPr>
                  <p:nvPr/>
                </p:nvSpPr>
                <p:spPr bwMode="auto">
                  <a:xfrm>
                    <a:off x="0" y="948"/>
                    <a:ext cx="5758" cy="2"/>
                  </a:xfrm>
                  <a:prstGeom prst="rect">
                    <a:avLst/>
                  </a:prstGeom>
                  <a:solidFill>
                    <a:srgbClr val="5F5F88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405" name="Rectangle 38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950"/>
                    <a:ext cx="5758" cy="2"/>
                  </a:xfrm>
                  <a:prstGeom prst="rect">
                    <a:avLst/>
                  </a:prstGeom>
                  <a:solidFill>
                    <a:srgbClr val="63638D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406" name="Rectangle 382"/>
                  <p:cNvSpPr>
                    <a:spLocks noChangeArrowheads="1"/>
                  </p:cNvSpPr>
                  <p:nvPr/>
                </p:nvSpPr>
                <p:spPr bwMode="auto">
                  <a:xfrm>
                    <a:off x="0" y="952"/>
                    <a:ext cx="5758" cy="2"/>
                  </a:xfrm>
                  <a:prstGeom prst="rect">
                    <a:avLst/>
                  </a:prstGeom>
                  <a:solidFill>
                    <a:srgbClr val="666691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407" name="Rectangle 383"/>
                  <p:cNvSpPr>
                    <a:spLocks noChangeArrowheads="1"/>
                  </p:cNvSpPr>
                  <p:nvPr/>
                </p:nvSpPr>
                <p:spPr bwMode="auto">
                  <a:xfrm>
                    <a:off x="0" y="954"/>
                    <a:ext cx="5758" cy="2"/>
                  </a:xfrm>
                  <a:prstGeom prst="rect">
                    <a:avLst/>
                  </a:prstGeom>
                  <a:solidFill>
                    <a:srgbClr val="686895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408" name="Rectangle 384"/>
                  <p:cNvSpPr>
                    <a:spLocks noChangeArrowheads="1"/>
                  </p:cNvSpPr>
                  <p:nvPr/>
                </p:nvSpPr>
                <p:spPr bwMode="auto">
                  <a:xfrm>
                    <a:off x="0" y="956"/>
                    <a:ext cx="5758" cy="2"/>
                  </a:xfrm>
                  <a:prstGeom prst="rect">
                    <a:avLst/>
                  </a:prstGeom>
                  <a:solidFill>
                    <a:srgbClr val="6A6A97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409" name="Rectangle 385"/>
                  <p:cNvSpPr>
                    <a:spLocks noChangeArrowheads="1"/>
                  </p:cNvSpPr>
                  <p:nvPr/>
                </p:nvSpPr>
                <p:spPr bwMode="auto">
                  <a:xfrm>
                    <a:off x="0" y="958"/>
                    <a:ext cx="5758" cy="2"/>
                  </a:xfrm>
                  <a:prstGeom prst="rect">
                    <a:avLst/>
                  </a:prstGeom>
                  <a:solidFill>
                    <a:srgbClr val="6B6B98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</p:grpSp>
            <p:grpSp>
              <p:nvGrpSpPr>
                <p:cNvPr id="1816" name="Group 792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5758" cy="1048"/>
                  <a:chOff x="0" y="0"/>
                  <a:chExt cx="5758" cy="1048"/>
                </a:xfrm>
              </p:grpSpPr>
              <p:grpSp>
                <p:nvGrpSpPr>
                  <p:cNvPr id="1437" name="Group 413"/>
                  <p:cNvGrpSpPr>
                    <a:grpSpLocks/>
                  </p:cNvGrpSpPr>
                  <p:nvPr/>
                </p:nvGrpSpPr>
                <p:grpSpPr bwMode="auto">
                  <a:xfrm>
                    <a:off x="2847" y="0"/>
                    <a:ext cx="45" cy="1048"/>
                    <a:chOff x="2847" y="0"/>
                    <a:chExt cx="45" cy="1048"/>
                  </a:xfrm>
                </p:grpSpPr>
                <p:sp>
                  <p:nvSpPr>
                    <p:cNvPr id="1411" name="Rectangle 38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47" y="0"/>
                      <a:ext cx="45" cy="115"/>
                    </a:xfrm>
                    <a:prstGeom prst="rect">
                      <a:avLst/>
                    </a:prstGeom>
                    <a:solidFill>
                      <a:srgbClr val="6B6B9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12" name="Rectangle 38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47" y="115"/>
                      <a:ext cx="45" cy="83"/>
                    </a:xfrm>
                    <a:prstGeom prst="rect">
                      <a:avLst/>
                    </a:prstGeom>
                    <a:solidFill>
                      <a:srgbClr val="6A6A97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13" name="Rectangle 3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47" y="198"/>
                      <a:ext cx="45" cy="48"/>
                    </a:xfrm>
                    <a:prstGeom prst="rect">
                      <a:avLst/>
                    </a:prstGeom>
                    <a:solidFill>
                      <a:srgbClr val="696995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14" name="Rectangle 3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47" y="246"/>
                      <a:ext cx="45" cy="36"/>
                    </a:xfrm>
                    <a:prstGeom prst="rect">
                      <a:avLst/>
                    </a:prstGeom>
                    <a:solidFill>
                      <a:srgbClr val="676794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15" name="Rectangle 39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47" y="282"/>
                      <a:ext cx="45" cy="46"/>
                    </a:xfrm>
                    <a:prstGeom prst="rect">
                      <a:avLst/>
                    </a:prstGeom>
                    <a:solidFill>
                      <a:srgbClr val="666692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16" name="Rectangle 39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47" y="328"/>
                      <a:ext cx="45" cy="37"/>
                    </a:xfrm>
                    <a:prstGeom prst="rect">
                      <a:avLst/>
                    </a:prstGeom>
                    <a:solidFill>
                      <a:srgbClr val="65659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17" name="Rectangle 39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47" y="365"/>
                      <a:ext cx="45" cy="36"/>
                    </a:xfrm>
                    <a:prstGeom prst="rect">
                      <a:avLst/>
                    </a:prstGeom>
                    <a:solidFill>
                      <a:srgbClr val="63638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18" name="Rectangle 39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47" y="401"/>
                      <a:ext cx="45" cy="29"/>
                    </a:xfrm>
                    <a:prstGeom prst="rect">
                      <a:avLst/>
                    </a:prstGeom>
                    <a:solidFill>
                      <a:srgbClr val="62628C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19" name="Rectangle 39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47" y="430"/>
                      <a:ext cx="45" cy="33"/>
                    </a:xfrm>
                    <a:prstGeom prst="rect">
                      <a:avLst/>
                    </a:prstGeom>
                    <a:solidFill>
                      <a:srgbClr val="61618A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20" name="Rectangle 39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47" y="463"/>
                      <a:ext cx="45" cy="29"/>
                    </a:xfrm>
                    <a:prstGeom prst="rect">
                      <a:avLst/>
                    </a:prstGeom>
                    <a:solidFill>
                      <a:srgbClr val="5F5F88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21" name="Rectangle 39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47" y="492"/>
                      <a:ext cx="45" cy="28"/>
                    </a:xfrm>
                    <a:prstGeom prst="rect">
                      <a:avLst/>
                    </a:prstGeom>
                    <a:solidFill>
                      <a:srgbClr val="5E5E86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22" name="Rectangle 39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47" y="520"/>
                      <a:ext cx="45" cy="27"/>
                    </a:xfrm>
                    <a:prstGeom prst="rect">
                      <a:avLst/>
                    </a:prstGeom>
                    <a:solidFill>
                      <a:srgbClr val="5C5C84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23" name="Rectangle 39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47" y="547"/>
                      <a:ext cx="45" cy="25"/>
                    </a:xfrm>
                    <a:prstGeom prst="rect">
                      <a:avLst/>
                    </a:prstGeom>
                    <a:solidFill>
                      <a:srgbClr val="5B5B82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24" name="Rectangle 40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47" y="572"/>
                      <a:ext cx="45" cy="17"/>
                    </a:xfrm>
                    <a:prstGeom prst="rect">
                      <a:avLst/>
                    </a:prstGeom>
                    <a:solidFill>
                      <a:srgbClr val="59598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25" name="Rectangle 40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47" y="589"/>
                      <a:ext cx="45" cy="20"/>
                    </a:xfrm>
                    <a:prstGeom prst="rect">
                      <a:avLst/>
                    </a:prstGeom>
                    <a:solidFill>
                      <a:srgbClr val="59597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26" name="Rectangle 40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47" y="609"/>
                      <a:ext cx="45" cy="21"/>
                    </a:xfrm>
                    <a:prstGeom prst="rect">
                      <a:avLst/>
                    </a:prstGeom>
                    <a:solidFill>
                      <a:srgbClr val="57577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27" name="Rectangle 40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47" y="630"/>
                      <a:ext cx="45" cy="21"/>
                    </a:xfrm>
                    <a:prstGeom prst="rect">
                      <a:avLst/>
                    </a:prstGeom>
                    <a:solidFill>
                      <a:srgbClr val="57577C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28" name="Rectangle 40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47" y="651"/>
                      <a:ext cx="45" cy="23"/>
                    </a:xfrm>
                    <a:prstGeom prst="rect">
                      <a:avLst/>
                    </a:prstGeom>
                    <a:solidFill>
                      <a:srgbClr val="55557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29" name="Rectangle 40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47" y="674"/>
                      <a:ext cx="45" cy="29"/>
                    </a:xfrm>
                    <a:prstGeom prst="rect">
                      <a:avLst/>
                    </a:prstGeom>
                    <a:solidFill>
                      <a:srgbClr val="54547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30" name="Rectangle 40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47" y="703"/>
                      <a:ext cx="45" cy="32"/>
                    </a:xfrm>
                    <a:prstGeom prst="rect">
                      <a:avLst/>
                    </a:prstGeom>
                    <a:solidFill>
                      <a:srgbClr val="535377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31" name="Rectangle 40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47" y="735"/>
                      <a:ext cx="45" cy="33"/>
                    </a:xfrm>
                    <a:prstGeom prst="rect">
                      <a:avLst/>
                    </a:prstGeom>
                    <a:solidFill>
                      <a:srgbClr val="515175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32" name="Rectangle 40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47" y="768"/>
                      <a:ext cx="45" cy="42"/>
                    </a:xfrm>
                    <a:prstGeom prst="rect">
                      <a:avLst/>
                    </a:prstGeom>
                    <a:solidFill>
                      <a:srgbClr val="505073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33" name="Rectangle 40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47" y="810"/>
                      <a:ext cx="45" cy="41"/>
                    </a:xfrm>
                    <a:prstGeom prst="rect">
                      <a:avLst/>
                    </a:prstGeom>
                    <a:solidFill>
                      <a:srgbClr val="4F4F7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34" name="Rectangle 4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47" y="851"/>
                      <a:ext cx="45" cy="36"/>
                    </a:xfrm>
                    <a:prstGeom prst="rect">
                      <a:avLst/>
                    </a:prstGeom>
                    <a:solidFill>
                      <a:srgbClr val="4D4D7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35" name="Rectangle 4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47" y="887"/>
                      <a:ext cx="45" cy="65"/>
                    </a:xfrm>
                    <a:prstGeom prst="rect">
                      <a:avLst/>
                    </a:prstGeom>
                    <a:solidFill>
                      <a:srgbClr val="4C4C6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36" name="Rectangle 4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47" y="952"/>
                      <a:ext cx="45" cy="96"/>
                    </a:xfrm>
                    <a:prstGeom prst="rect">
                      <a:avLst/>
                    </a:prstGeom>
                    <a:solidFill>
                      <a:srgbClr val="4A4A6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</p:grpSp>
              <p:grpSp>
                <p:nvGrpSpPr>
                  <p:cNvPr id="1464" name="Group 440"/>
                  <p:cNvGrpSpPr>
                    <a:grpSpLocks/>
                  </p:cNvGrpSpPr>
                  <p:nvPr/>
                </p:nvGrpSpPr>
                <p:grpSpPr bwMode="auto">
                  <a:xfrm>
                    <a:off x="2398" y="0"/>
                    <a:ext cx="158" cy="1048"/>
                    <a:chOff x="2398" y="0"/>
                    <a:chExt cx="158" cy="1048"/>
                  </a:xfrm>
                </p:grpSpPr>
                <p:sp>
                  <p:nvSpPr>
                    <p:cNvPr id="1438" name="Rectangle 41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98" y="0"/>
                      <a:ext cx="158" cy="115"/>
                    </a:xfrm>
                    <a:prstGeom prst="rect">
                      <a:avLst/>
                    </a:prstGeom>
                    <a:solidFill>
                      <a:srgbClr val="6B6B9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39" name="Rectangle 4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98" y="115"/>
                      <a:ext cx="158" cy="83"/>
                    </a:xfrm>
                    <a:prstGeom prst="rect">
                      <a:avLst/>
                    </a:prstGeom>
                    <a:solidFill>
                      <a:srgbClr val="6A6A97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40" name="Rectangle 4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98" y="198"/>
                      <a:ext cx="158" cy="48"/>
                    </a:xfrm>
                    <a:prstGeom prst="rect">
                      <a:avLst/>
                    </a:prstGeom>
                    <a:solidFill>
                      <a:srgbClr val="696995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41" name="Rectangle 4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98" y="246"/>
                      <a:ext cx="158" cy="36"/>
                    </a:xfrm>
                    <a:prstGeom prst="rect">
                      <a:avLst/>
                    </a:prstGeom>
                    <a:solidFill>
                      <a:srgbClr val="676794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42" name="Rectangle 4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98" y="282"/>
                      <a:ext cx="158" cy="46"/>
                    </a:xfrm>
                    <a:prstGeom prst="rect">
                      <a:avLst/>
                    </a:prstGeom>
                    <a:solidFill>
                      <a:srgbClr val="666692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43" name="Rectangle 41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98" y="328"/>
                      <a:ext cx="158" cy="37"/>
                    </a:xfrm>
                    <a:prstGeom prst="rect">
                      <a:avLst/>
                    </a:prstGeom>
                    <a:solidFill>
                      <a:srgbClr val="65659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44" name="Rectangle 42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98" y="365"/>
                      <a:ext cx="158" cy="36"/>
                    </a:xfrm>
                    <a:prstGeom prst="rect">
                      <a:avLst/>
                    </a:prstGeom>
                    <a:solidFill>
                      <a:srgbClr val="63638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45" name="Rectangle 42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98" y="401"/>
                      <a:ext cx="158" cy="29"/>
                    </a:xfrm>
                    <a:prstGeom prst="rect">
                      <a:avLst/>
                    </a:prstGeom>
                    <a:solidFill>
                      <a:srgbClr val="62628C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46" name="Rectangle 42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98" y="430"/>
                      <a:ext cx="158" cy="33"/>
                    </a:xfrm>
                    <a:prstGeom prst="rect">
                      <a:avLst/>
                    </a:prstGeom>
                    <a:solidFill>
                      <a:srgbClr val="61618A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47" name="Rectangle 42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98" y="463"/>
                      <a:ext cx="158" cy="29"/>
                    </a:xfrm>
                    <a:prstGeom prst="rect">
                      <a:avLst/>
                    </a:prstGeom>
                    <a:solidFill>
                      <a:srgbClr val="5F5F88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48" name="Rectangle 42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98" y="492"/>
                      <a:ext cx="158" cy="28"/>
                    </a:xfrm>
                    <a:prstGeom prst="rect">
                      <a:avLst/>
                    </a:prstGeom>
                    <a:solidFill>
                      <a:srgbClr val="5E5E86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49" name="Rectangle 42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98" y="520"/>
                      <a:ext cx="158" cy="27"/>
                    </a:xfrm>
                    <a:prstGeom prst="rect">
                      <a:avLst/>
                    </a:prstGeom>
                    <a:solidFill>
                      <a:srgbClr val="5C5C84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50" name="Rectangle 42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98" y="547"/>
                      <a:ext cx="158" cy="25"/>
                    </a:xfrm>
                    <a:prstGeom prst="rect">
                      <a:avLst/>
                    </a:prstGeom>
                    <a:solidFill>
                      <a:srgbClr val="5B5B82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51" name="Rectangle 42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98" y="572"/>
                      <a:ext cx="158" cy="17"/>
                    </a:xfrm>
                    <a:prstGeom prst="rect">
                      <a:avLst/>
                    </a:prstGeom>
                    <a:solidFill>
                      <a:srgbClr val="59598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52" name="Rectangle 42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98" y="589"/>
                      <a:ext cx="158" cy="20"/>
                    </a:xfrm>
                    <a:prstGeom prst="rect">
                      <a:avLst/>
                    </a:prstGeom>
                    <a:solidFill>
                      <a:srgbClr val="59597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53" name="Rectangle 42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98" y="609"/>
                      <a:ext cx="158" cy="21"/>
                    </a:xfrm>
                    <a:prstGeom prst="rect">
                      <a:avLst/>
                    </a:prstGeom>
                    <a:solidFill>
                      <a:srgbClr val="57577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54" name="Rectangle 4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98" y="630"/>
                      <a:ext cx="158" cy="21"/>
                    </a:xfrm>
                    <a:prstGeom prst="rect">
                      <a:avLst/>
                    </a:prstGeom>
                    <a:solidFill>
                      <a:srgbClr val="57577C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55" name="Rectangle 43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98" y="651"/>
                      <a:ext cx="158" cy="23"/>
                    </a:xfrm>
                    <a:prstGeom prst="rect">
                      <a:avLst/>
                    </a:prstGeom>
                    <a:solidFill>
                      <a:srgbClr val="55557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56" name="Rectangle 4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98" y="674"/>
                      <a:ext cx="158" cy="29"/>
                    </a:xfrm>
                    <a:prstGeom prst="rect">
                      <a:avLst/>
                    </a:prstGeom>
                    <a:solidFill>
                      <a:srgbClr val="54547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57" name="Rectangle 4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98" y="703"/>
                      <a:ext cx="158" cy="32"/>
                    </a:xfrm>
                    <a:prstGeom prst="rect">
                      <a:avLst/>
                    </a:prstGeom>
                    <a:solidFill>
                      <a:srgbClr val="535377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58" name="Rectangle 43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98" y="735"/>
                      <a:ext cx="158" cy="33"/>
                    </a:xfrm>
                    <a:prstGeom prst="rect">
                      <a:avLst/>
                    </a:prstGeom>
                    <a:solidFill>
                      <a:srgbClr val="515175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59" name="Rectangle 43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98" y="768"/>
                      <a:ext cx="158" cy="42"/>
                    </a:xfrm>
                    <a:prstGeom prst="rect">
                      <a:avLst/>
                    </a:prstGeom>
                    <a:solidFill>
                      <a:srgbClr val="505073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60" name="Rectangle 43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98" y="810"/>
                      <a:ext cx="158" cy="41"/>
                    </a:xfrm>
                    <a:prstGeom prst="rect">
                      <a:avLst/>
                    </a:prstGeom>
                    <a:solidFill>
                      <a:srgbClr val="4F4F7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61" name="Rectangle 43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98" y="851"/>
                      <a:ext cx="158" cy="36"/>
                    </a:xfrm>
                    <a:prstGeom prst="rect">
                      <a:avLst/>
                    </a:prstGeom>
                    <a:solidFill>
                      <a:srgbClr val="4D4D7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62" name="Rectangle 43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98" y="887"/>
                      <a:ext cx="158" cy="65"/>
                    </a:xfrm>
                    <a:prstGeom prst="rect">
                      <a:avLst/>
                    </a:prstGeom>
                    <a:solidFill>
                      <a:srgbClr val="4C4C6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63" name="Rectangle 4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98" y="952"/>
                      <a:ext cx="158" cy="96"/>
                    </a:xfrm>
                    <a:prstGeom prst="rect">
                      <a:avLst/>
                    </a:prstGeom>
                    <a:solidFill>
                      <a:srgbClr val="4A4A6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</p:grpSp>
              <p:grpSp>
                <p:nvGrpSpPr>
                  <p:cNvPr id="1491" name="Group 467"/>
                  <p:cNvGrpSpPr>
                    <a:grpSpLocks/>
                  </p:cNvGrpSpPr>
                  <p:nvPr/>
                </p:nvGrpSpPr>
                <p:grpSpPr bwMode="auto">
                  <a:xfrm>
                    <a:off x="1966" y="0"/>
                    <a:ext cx="242" cy="1048"/>
                    <a:chOff x="1966" y="0"/>
                    <a:chExt cx="242" cy="1048"/>
                  </a:xfrm>
                </p:grpSpPr>
                <p:sp>
                  <p:nvSpPr>
                    <p:cNvPr id="1465" name="Rectangle 44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66" y="0"/>
                      <a:ext cx="242" cy="115"/>
                    </a:xfrm>
                    <a:prstGeom prst="rect">
                      <a:avLst/>
                    </a:prstGeom>
                    <a:solidFill>
                      <a:srgbClr val="6B6B9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66" name="Rectangle 4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66" y="115"/>
                      <a:ext cx="242" cy="83"/>
                    </a:xfrm>
                    <a:prstGeom prst="rect">
                      <a:avLst/>
                    </a:prstGeom>
                    <a:solidFill>
                      <a:srgbClr val="6A6A97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67" name="Rectangle 44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66" y="198"/>
                      <a:ext cx="242" cy="48"/>
                    </a:xfrm>
                    <a:prstGeom prst="rect">
                      <a:avLst/>
                    </a:prstGeom>
                    <a:solidFill>
                      <a:srgbClr val="696995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68" name="Rectangle 44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66" y="246"/>
                      <a:ext cx="242" cy="36"/>
                    </a:xfrm>
                    <a:prstGeom prst="rect">
                      <a:avLst/>
                    </a:prstGeom>
                    <a:solidFill>
                      <a:srgbClr val="676794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69" name="Rectangle 44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66" y="282"/>
                      <a:ext cx="242" cy="46"/>
                    </a:xfrm>
                    <a:prstGeom prst="rect">
                      <a:avLst/>
                    </a:prstGeom>
                    <a:solidFill>
                      <a:srgbClr val="666692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70" name="Rectangle 44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66" y="328"/>
                      <a:ext cx="242" cy="37"/>
                    </a:xfrm>
                    <a:prstGeom prst="rect">
                      <a:avLst/>
                    </a:prstGeom>
                    <a:solidFill>
                      <a:srgbClr val="65659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71" name="Rectangle 44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66" y="365"/>
                      <a:ext cx="242" cy="36"/>
                    </a:xfrm>
                    <a:prstGeom prst="rect">
                      <a:avLst/>
                    </a:prstGeom>
                    <a:solidFill>
                      <a:srgbClr val="63638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72" name="Rectangle 4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66" y="401"/>
                      <a:ext cx="242" cy="29"/>
                    </a:xfrm>
                    <a:prstGeom prst="rect">
                      <a:avLst/>
                    </a:prstGeom>
                    <a:solidFill>
                      <a:srgbClr val="62628C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73" name="Rectangle 44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66" y="430"/>
                      <a:ext cx="242" cy="33"/>
                    </a:xfrm>
                    <a:prstGeom prst="rect">
                      <a:avLst/>
                    </a:prstGeom>
                    <a:solidFill>
                      <a:srgbClr val="61618A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74" name="Rectangle 45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66" y="463"/>
                      <a:ext cx="242" cy="29"/>
                    </a:xfrm>
                    <a:prstGeom prst="rect">
                      <a:avLst/>
                    </a:prstGeom>
                    <a:solidFill>
                      <a:srgbClr val="5F5F88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75" name="Rectangle 45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66" y="492"/>
                      <a:ext cx="242" cy="28"/>
                    </a:xfrm>
                    <a:prstGeom prst="rect">
                      <a:avLst/>
                    </a:prstGeom>
                    <a:solidFill>
                      <a:srgbClr val="5E5E86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76" name="Rectangle 45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66" y="520"/>
                      <a:ext cx="242" cy="27"/>
                    </a:xfrm>
                    <a:prstGeom prst="rect">
                      <a:avLst/>
                    </a:prstGeom>
                    <a:solidFill>
                      <a:srgbClr val="5C5C84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77" name="Rectangle 4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66" y="547"/>
                      <a:ext cx="242" cy="25"/>
                    </a:xfrm>
                    <a:prstGeom prst="rect">
                      <a:avLst/>
                    </a:prstGeom>
                    <a:solidFill>
                      <a:srgbClr val="5B5B82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78" name="Rectangle 45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66" y="572"/>
                      <a:ext cx="242" cy="17"/>
                    </a:xfrm>
                    <a:prstGeom prst="rect">
                      <a:avLst/>
                    </a:prstGeom>
                    <a:solidFill>
                      <a:srgbClr val="59598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79" name="Rectangle 45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66" y="589"/>
                      <a:ext cx="242" cy="20"/>
                    </a:xfrm>
                    <a:prstGeom prst="rect">
                      <a:avLst/>
                    </a:prstGeom>
                    <a:solidFill>
                      <a:srgbClr val="59597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80" name="Rectangle 4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66" y="609"/>
                      <a:ext cx="242" cy="21"/>
                    </a:xfrm>
                    <a:prstGeom prst="rect">
                      <a:avLst/>
                    </a:prstGeom>
                    <a:solidFill>
                      <a:srgbClr val="57577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81" name="Rectangle 4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66" y="630"/>
                      <a:ext cx="242" cy="21"/>
                    </a:xfrm>
                    <a:prstGeom prst="rect">
                      <a:avLst/>
                    </a:prstGeom>
                    <a:solidFill>
                      <a:srgbClr val="57577C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82" name="Rectangle 4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66" y="651"/>
                      <a:ext cx="242" cy="23"/>
                    </a:xfrm>
                    <a:prstGeom prst="rect">
                      <a:avLst/>
                    </a:prstGeom>
                    <a:solidFill>
                      <a:srgbClr val="55557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83" name="Rectangle 45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66" y="674"/>
                      <a:ext cx="242" cy="29"/>
                    </a:xfrm>
                    <a:prstGeom prst="rect">
                      <a:avLst/>
                    </a:prstGeom>
                    <a:solidFill>
                      <a:srgbClr val="54547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84" name="Rectangle 46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66" y="703"/>
                      <a:ext cx="242" cy="32"/>
                    </a:xfrm>
                    <a:prstGeom prst="rect">
                      <a:avLst/>
                    </a:prstGeom>
                    <a:solidFill>
                      <a:srgbClr val="535377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85" name="Rectangle 4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66" y="735"/>
                      <a:ext cx="242" cy="33"/>
                    </a:xfrm>
                    <a:prstGeom prst="rect">
                      <a:avLst/>
                    </a:prstGeom>
                    <a:solidFill>
                      <a:srgbClr val="515175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86" name="Rectangle 46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66" y="768"/>
                      <a:ext cx="242" cy="42"/>
                    </a:xfrm>
                    <a:prstGeom prst="rect">
                      <a:avLst/>
                    </a:prstGeom>
                    <a:solidFill>
                      <a:srgbClr val="505073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87" name="Rectangle 46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66" y="810"/>
                      <a:ext cx="242" cy="41"/>
                    </a:xfrm>
                    <a:prstGeom prst="rect">
                      <a:avLst/>
                    </a:prstGeom>
                    <a:solidFill>
                      <a:srgbClr val="4F4F7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88" name="Rectangle 46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66" y="851"/>
                      <a:ext cx="242" cy="36"/>
                    </a:xfrm>
                    <a:prstGeom prst="rect">
                      <a:avLst/>
                    </a:prstGeom>
                    <a:solidFill>
                      <a:srgbClr val="4D4D7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89" name="Rectangle 46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66" y="887"/>
                      <a:ext cx="242" cy="65"/>
                    </a:xfrm>
                    <a:prstGeom prst="rect">
                      <a:avLst/>
                    </a:prstGeom>
                    <a:solidFill>
                      <a:srgbClr val="4C4C6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90" name="Rectangle 46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66" y="952"/>
                      <a:ext cx="242" cy="96"/>
                    </a:xfrm>
                    <a:prstGeom prst="rect">
                      <a:avLst/>
                    </a:prstGeom>
                    <a:solidFill>
                      <a:srgbClr val="4A4A6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</p:grpSp>
              <p:grpSp>
                <p:nvGrpSpPr>
                  <p:cNvPr id="1518" name="Group 494"/>
                  <p:cNvGrpSpPr>
                    <a:grpSpLocks/>
                  </p:cNvGrpSpPr>
                  <p:nvPr/>
                </p:nvGrpSpPr>
                <p:grpSpPr bwMode="auto">
                  <a:xfrm>
                    <a:off x="1551" y="0"/>
                    <a:ext cx="356" cy="1048"/>
                    <a:chOff x="1551" y="0"/>
                    <a:chExt cx="356" cy="1048"/>
                  </a:xfrm>
                </p:grpSpPr>
                <p:sp>
                  <p:nvSpPr>
                    <p:cNvPr id="1492" name="Rectangle 46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51" y="0"/>
                      <a:ext cx="356" cy="115"/>
                    </a:xfrm>
                    <a:prstGeom prst="rect">
                      <a:avLst/>
                    </a:prstGeom>
                    <a:solidFill>
                      <a:srgbClr val="6B6B9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93" name="Rectangle 46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51" y="115"/>
                      <a:ext cx="356" cy="83"/>
                    </a:xfrm>
                    <a:prstGeom prst="rect">
                      <a:avLst/>
                    </a:prstGeom>
                    <a:solidFill>
                      <a:srgbClr val="6A6A97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94" name="Rectangle 47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51" y="198"/>
                      <a:ext cx="356" cy="48"/>
                    </a:xfrm>
                    <a:prstGeom prst="rect">
                      <a:avLst/>
                    </a:prstGeom>
                    <a:solidFill>
                      <a:srgbClr val="696995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95" name="Rectangle 47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51" y="246"/>
                      <a:ext cx="356" cy="36"/>
                    </a:xfrm>
                    <a:prstGeom prst="rect">
                      <a:avLst/>
                    </a:prstGeom>
                    <a:solidFill>
                      <a:srgbClr val="676794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96" name="Rectangle 47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51" y="282"/>
                      <a:ext cx="356" cy="46"/>
                    </a:xfrm>
                    <a:prstGeom prst="rect">
                      <a:avLst/>
                    </a:prstGeom>
                    <a:solidFill>
                      <a:srgbClr val="666692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97" name="Rectangle 47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51" y="328"/>
                      <a:ext cx="356" cy="37"/>
                    </a:xfrm>
                    <a:prstGeom prst="rect">
                      <a:avLst/>
                    </a:prstGeom>
                    <a:solidFill>
                      <a:srgbClr val="65659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98" name="Rectangle 47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51" y="365"/>
                      <a:ext cx="356" cy="36"/>
                    </a:xfrm>
                    <a:prstGeom prst="rect">
                      <a:avLst/>
                    </a:prstGeom>
                    <a:solidFill>
                      <a:srgbClr val="63638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499" name="Rectangle 47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51" y="401"/>
                      <a:ext cx="356" cy="29"/>
                    </a:xfrm>
                    <a:prstGeom prst="rect">
                      <a:avLst/>
                    </a:prstGeom>
                    <a:solidFill>
                      <a:srgbClr val="62628C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00" name="Rectangle 47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51" y="430"/>
                      <a:ext cx="356" cy="33"/>
                    </a:xfrm>
                    <a:prstGeom prst="rect">
                      <a:avLst/>
                    </a:prstGeom>
                    <a:solidFill>
                      <a:srgbClr val="61618A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01" name="Rectangle 47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51" y="463"/>
                      <a:ext cx="356" cy="29"/>
                    </a:xfrm>
                    <a:prstGeom prst="rect">
                      <a:avLst/>
                    </a:prstGeom>
                    <a:solidFill>
                      <a:srgbClr val="5F5F88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02" name="Rectangle 47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51" y="492"/>
                      <a:ext cx="356" cy="28"/>
                    </a:xfrm>
                    <a:prstGeom prst="rect">
                      <a:avLst/>
                    </a:prstGeom>
                    <a:solidFill>
                      <a:srgbClr val="5E5E86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03" name="Rectangle 47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51" y="520"/>
                      <a:ext cx="356" cy="27"/>
                    </a:xfrm>
                    <a:prstGeom prst="rect">
                      <a:avLst/>
                    </a:prstGeom>
                    <a:solidFill>
                      <a:srgbClr val="5C5C84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04" name="Rectangle 48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51" y="547"/>
                      <a:ext cx="356" cy="25"/>
                    </a:xfrm>
                    <a:prstGeom prst="rect">
                      <a:avLst/>
                    </a:prstGeom>
                    <a:solidFill>
                      <a:srgbClr val="5B5B82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05" name="Rectangle 48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51" y="572"/>
                      <a:ext cx="356" cy="17"/>
                    </a:xfrm>
                    <a:prstGeom prst="rect">
                      <a:avLst/>
                    </a:prstGeom>
                    <a:solidFill>
                      <a:srgbClr val="59598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06" name="Rectangle 48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51" y="589"/>
                      <a:ext cx="356" cy="20"/>
                    </a:xfrm>
                    <a:prstGeom prst="rect">
                      <a:avLst/>
                    </a:prstGeom>
                    <a:solidFill>
                      <a:srgbClr val="59597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07" name="Rectangle 48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51" y="609"/>
                      <a:ext cx="356" cy="21"/>
                    </a:xfrm>
                    <a:prstGeom prst="rect">
                      <a:avLst/>
                    </a:prstGeom>
                    <a:solidFill>
                      <a:srgbClr val="57577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08" name="Rectangle 48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51" y="630"/>
                      <a:ext cx="356" cy="21"/>
                    </a:xfrm>
                    <a:prstGeom prst="rect">
                      <a:avLst/>
                    </a:prstGeom>
                    <a:solidFill>
                      <a:srgbClr val="57577C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09" name="Rectangle 48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51" y="651"/>
                      <a:ext cx="356" cy="23"/>
                    </a:xfrm>
                    <a:prstGeom prst="rect">
                      <a:avLst/>
                    </a:prstGeom>
                    <a:solidFill>
                      <a:srgbClr val="55557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10" name="Rectangle 48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51" y="674"/>
                      <a:ext cx="356" cy="29"/>
                    </a:xfrm>
                    <a:prstGeom prst="rect">
                      <a:avLst/>
                    </a:prstGeom>
                    <a:solidFill>
                      <a:srgbClr val="54547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11" name="Rectangle 48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51" y="703"/>
                      <a:ext cx="356" cy="32"/>
                    </a:xfrm>
                    <a:prstGeom prst="rect">
                      <a:avLst/>
                    </a:prstGeom>
                    <a:solidFill>
                      <a:srgbClr val="535377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12" name="Rectangle 48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51" y="735"/>
                      <a:ext cx="356" cy="33"/>
                    </a:xfrm>
                    <a:prstGeom prst="rect">
                      <a:avLst/>
                    </a:prstGeom>
                    <a:solidFill>
                      <a:srgbClr val="515175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13" name="Rectangle 4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51" y="768"/>
                      <a:ext cx="356" cy="42"/>
                    </a:xfrm>
                    <a:prstGeom prst="rect">
                      <a:avLst/>
                    </a:prstGeom>
                    <a:solidFill>
                      <a:srgbClr val="505073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14" name="Rectangle 4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51" y="810"/>
                      <a:ext cx="356" cy="41"/>
                    </a:xfrm>
                    <a:prstGeom prst="rect">
                      <a:avLst/>
                    </a:prstGeom>
                    <a:solidFill>
                      <a:srgbClr val="4F4F7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15" name="Rectangle 49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51" y="851"/>
                      <a:ext cx="356" cy="36"/>
                    </a:xfrm>
                    <a:prstGeom prst="rect">
                      <a:avLst/>
                    </a:prstGeom>
                    <a:solidFill>
                      <a:srgbClr val="4D4D7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16" name="Rectangle 49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51" y="887"/>
                      <a:ext cx="356" cy="65"/>
                    </a:xfrm>
                    <a:prstGeom prst="rect">
                      <a:avLst/>
                    </a:prstGeom>
                    <a:solidFill>
                      <a:srgbClr val="4C4C6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17" name="Rectangle 49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51" y="952"/>
                      <a:ext cx="356" cy="96"/>
                    </a:xfrm>
                    <a:prstGeom prst="rect">
                      <a:avLst/>
                    </a:prstGeom>
                    <a:solidFill>
                      <a:srgbClr val="4A4A6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</p:grpSp>
              <p:grpSp>
                <p:nvGrpSpPr>
                  <p:cNvPr id="1545" name="Group 521"/>
                  <p:cNvGrpSpPr>
                    <a:grpSpLocks/>
                  </p:cNvGrpSpPr>
                  <p:nvPr/>
                </p:nvGrpSpPr>
                <p:grpSpPr bwMode="auto">
                  <a:xfrm>
                    <a:off x="1133" y="0"/>
                    <a:ext cx="453" cy="1048"/>
                    <a:chOff x="1133" y="0"/>
                    <a:chExt cx="453" cy="1048"/>
                  </a:xfrm>
                </p:grpSpPr>
                <p:sp>
                  <p:nvSpPr>
                    <p:cNvPr id="1519" name="Rectangle 49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33" y="0"/>
                      <a:ext cx="453" cy="115"/>
                    </a:xfrm>
                    <a:prstGeom prst="rect">
                      <a:avLst/>
                    </a:prstGeom>
                    <a:solidFill>
                      <a:srgbClr val="6B6B9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20" name="Rectangle 49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33" y="115"/>
                      <a:ext cx="453" cy="83"/>
                    </a:xfrm>
                    <a:prstGeom prst="rect">
                      <a:avLst/>
                    </a:prstGeom>
                    <a:solidFill>
                      <a:srgbClr val="6A6A97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21" name="Rectangle 49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33" y="198"/>
                      <a:ext cx="453" cy="48"/>
                    </a:xfrm>
                    <a:prstGeom prst="rect">
                      <a:avLst/>
                    </a:prstGeom>
                    <a:solidFill>
                      <a:srgbClr val="696995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22" name="Rectangle 49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33" y="246"/>
                      <a:ext cx="453" cy="36"/>
                    </a:xfrm>
                    <a:prstGeom prst="rect">
                      <a:avLst/>
                    </a:prstGeom>
                    <a:solidFill>
                      <a:srgbClr val="676794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23" name="Rectangle 49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33" y="282"/>
                      <a:ext cx="453" cy="46"/>
                    </a:xfrm>
                    <a:prstGeom prst="rect">
                      <a:avLst/>
                    </a:prstGeom>
                    <a:solidFill>
                      <a:srgbClr val="666692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24" name="Rectangle 50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33" y="328"/>
                      <a:ext cx="453" cy="37"/>
                    </a:xfrm>
                    <a:prstGeom prst="rect">
                      <a:avLst/>
                    </a:prstGeom>
                    <a:solidFill>
                      <a:srgbClr val="65659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25" name="Rectangle 50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33" y="365"/>
                      <a:ext cx="453" cy="36"/>
                    </a:xfrm>
                    <a:prstGeom prst="rect">
                      <a:avLst/>
                    </a:prstGeom>
                    <a:solidFill>
                      <a:srgbClr val="63638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26" name="Rectangle 50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33" y="401"/>
                      <a:ext cx="453" cy="29"/>
                    </a:xfrm>
                    <a:prstGeom prst="rect">
                      <a:avLst/>
                    </a:prstGeom>
                    <a:solidFill>
                      <a:srgbClr val="62628C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27" name="Rectangle 50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33" y="430"/>
                      <a:ext cx="453" cy="33"/>
                    </a:xfrm>
                    <a:prstGeom prst="rect">
                      <a:avLst/>
                    </a:prstGeom>
                    <a:solidFill>
                      <a:srgbClr val="61618A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28" name="Rectangle 50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33" y="463"/>
                      <a:ext cx="453" cy="29"/>
                    </a:xfrm>
                    <a:prstGeom prst="rect">
                      <a:avLst/>
                    </a:prstGeom>
                    <a:solidFill>
                      <a:srgbClr val="5F5F88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29" name="Rectangle 50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33" y="492"/>
                      <a:ext cx="453" cy="28"/>
                    </a:xfrm>
                    <a:prstGeom prst="rect">
                      <a:avLst/>
                    </a:prstGeom>
                    <a:solidFill>
                      <a:srgbClr val="5E5E86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30" name="Rectangle 50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33" y="520"/>
                      <a:ext cx="453" cy="27"/>
                    </a:xfrm>
                    <a:prstGeom prst="rect">
                      <a:avLst/>
                    </a:prstGeom>
                    <a:solidFill>
                      <a:srgbClr val="5C5C84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31" name="Rectangle 50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33" y="547"/>
                      <a:ext cx="453" cy="25"/>
                    </a:xfrm>
                    <a:prstGeom prst="rect">
                      <a:avLst/>
                    </a:prstGeom>
                    <a:solidFill>
                      <a:srgbClr val="5B5B82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32" name="Rectangle 50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33" y="572"/>
                      <a:ext cx="453" cy="17"/>
                    </a:xfrm>
                    <a:prstGeom prst="rect">
                      <a:avLst/>
                    </a:prstGeom>
                    <a:solidFill>
                      <a:srgbClr val="59598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33" name="Rectangle 50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33" y="589"/>
                      <a:ext cx="453" cy="20"/>
                    </a:xfrm>
                    <a:prstGeom prst="rect">
                      <a:avLst/>
                    </a:prstGeom>
                    <a:solidFill>
                      <a:srgbClr val="59597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34" name="Rectangle 5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33" y="609"/>
                      <a:ext cx="453" cy="21"/>
                    </a:xfrm>
                    <a:prstGeom prst="rect">
                      <a:avLst/>
                    </a:prstGeom>
                    <a:solidFill>
                      <a:srgbClr val="57577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35" name="Rectangle 5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33" y="630"/>
                      <a:ext cx="453" cy="21"/>
                    </a:xfrm>
                    <a:prstGeom prst="rect">
                      <a:avLst/>
                    </a:prstGeom>
                    <a:solidFill>
                      <a:srgbClr val="57577C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36" name="Rectangle 5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33" y="651"/>
                      <a:ext cx="453" cy="23"/>
                    </a:xfrm>
                    <a:prstGeom prst="rect">
                      <a:avLst/>
                    </a:prstGeom>
                    <a:solidFill>
                      <a:srgbClr val="55557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37" name="Rectangle 5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33" y="674"/>
                      <a:ext cx="453" cy="29"/>
                    </a:xfrm>
                    <a:prstGeom prst="rect">
                      <a:avLst/>
                    </a:prstGeom>
                    <a:solidFill>
                      <a:srgbClr val="54547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38" name="Rectangle 51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33" y="703"/>
                      <a:ext cx="453" cy="32"/>
                    </a:xfrm>
                    <a:prstGeom prst="rect">
                      <a:avLst/>
                    </a:prstGeom>
                    <a:solidFill>
                      <a:srgbClr val="535377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39" name="Rectangle 5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33" y="735"/>
                      <a:ext cx="453" cy="33"/>
                    </a:xfrm>
                    <a:prstGeom prst="rect">
                      <a:avLst/>
                    </a:prstGeom>
                    <a:solidFill>
                      <a:srgbClr val="515175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40" name="Rectangle 5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33" y="768"/>
                      <a:ext cx="453" cy="42"/>
                    </a:xfrm>
                    <a:prstGeom prst="rect">
                      <a:avLst/>
                    </a:prstGeom>
                    <a:solidFill>
                      <a:srgbClr val="505073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41" name="Rectangle 5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33" y="810"/>
                      <a:ext cx="453" cy="41"/>
                    </a:xfrm>
                    <a:prstGeom prst="rect">
                      <a:avLst/>
                    </a:prstGeom>
                    <a:solidFill>
                      <a:srgbClr val="4F4F7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42" name="Rectangle 5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33" y="851"/>
                      <a:ext cx="453" cy="36"/>
                    </a:xfrm>
                    <a:prstGeom prst="rect">
                      <a:avLst/>
                    </a:prstGeom>
                    <a:solidFill>
                      <a:srgbClr val="4D4D7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43" name="Rectangle 51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33" y="887"/>
                      <a:ext cx="453" cy="65"/>
                    </a:xfrm>
                    <a:prstGeom prst="rect">
                      <a:avLst/>
                    </a:prstGeom>
                    <a:solidFill>
                      <a:srgbClr val="4C4C6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44" name="Rectangle 52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33" y="952"/>
                      <a:ext cx="453" cy="96"/>
                    </a:xfrm>
                    <a:prstGeom prst="rect">
                      <a:avLst/>
                    </a:prstGeom>
                    <a:solidFill>
                      <a:srgbClr val="4A4A6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</p:grpSp>
              <p:grpSp>
                <p:nvGrpSpPr>
                  <p:cNvPr id="1572" name="Group 548"/>
                  <p:cNvGrpSpPr>
                    <a:grpSpLocks/>
                  </p:cNvGrpSpPr>
                  <p:nvPr/>
                </p:nvGrpSpPr>
                <p:grpSpPr bwMode="auto">
                  <a:xfrm>
                    <a:off x="712" y="0"/>
                    <a:ext cx="544" cy="1048"/>
                    <a:chOff x="712" y="0"/>
                    <a:chExt cx="544" cy="1048"/>
                  </a:xfrm>
                </p:grpSpPr>
                <p:sp>
                  <p:nvSpPr>
                    <p:cNvPr id="1546" name="Rectangle 52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12" y="0"/>
                      <a:ext cx="544" cy="115"/>
                    </a:xfrm>
                    <a:prstGeom prst="rect">
                      <a:avLst/>
                    </a:prstGeom>
                    <a:solidFill>
                      <a:srgbClr val="6B6B9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47" name="Rectangle 52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12" y="115"/>
                      <a:ext cx="544" cy="83"/>
                    </a:xfrm>
                    <a:prstGeom prst="rect">
                      <a:avLst/>
                    </a:prstGeom>
                    <a:solidFill>
                      <a:srgbClr val="6A6A97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48" name="Rectangle 52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12" y="198"/>
                      <a:ext cx="544" cy="48"/>
                    </a:xfrm>
                    <a:prstGeom prst="rect">
                      <a:avLst/>
                    </a:prstGeom>
                    <a:solidFill>
                      <a:srgbClr val="696995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49" name="Rectangle 52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12" y="246"/>
                      <a:ext cx="544" cy="36"/>
                    </a:xfrm>
                    <a:prstGeom prst="rect">
                      <a:avLst/>
                    </a:prstGeom>
                    <a:solidFill>
                      <a:srgbClr val="676794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50" name="Rectangle 52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12" y="282"/>
                      <a:ext cx="544" cy="46"/>
                    </a:xfrm>
                    <a:prstGeom prst="rect">
                      <a:avLst/>
                    </a:prstGeom>
                    <a:solidFill>
                      <a:srgbClr val="666692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51" name="Rectangle 52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12" y="328"/>
                      <a:ext cx="544" cy="37"/>
                    </a:xfrm>
                    <a:prstGeom prst="rect">
                      <a:avLst/>
                    </a:prstGeom>
                    <a:solidFill>
                      <a:srgbClr val="65659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52" name="Rectangle 52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12" y="365"/>
                      <a:ext cx="544" cy="36"/>
                    </a:xfrm>
                    <a:prstGeom prst="rect">
                      <a:avLst/>
                    </a:prstGeom>
                    <a:solidFill>
                      <a:srgbClr val="63638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53" name="Rectangle 52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12" y="401"/>
                      <a:ext cx="544" cy="29"/>
                    </a:xfrm>
                    <a:prstGeom prst="rect">
                      <a:avLst/>
                    </a:prstGeom>
                    <a:solidFill>
                      <a:srgbClr val="62628C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54" name="Rectangle 5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12" y="430"/>
                      <a:ext cx="544" cy="33"/>
                    </a:xfrm>
                    <a:prstGeom prst="rect">
                      <a:avLst/>
                    </a:prstGeom>
                    <a:solidFill>
                      <a:srgbClr val="61618A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55" name="Rectangle 53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12" y="463"/>
                      <a:ext cx="544" cy="29"/>
                    </a:xfrm>
                    <a:prstGeom prst="rect">
                      <a:avLst/>
                    </a:prstGeom>
                    <a:solidFill>
                      <a:srgbClr val="5F5F88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56" name="Rectangle 5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12" y="492"/>
                      <a:ext cx="544" cy="28"/>
                    </a:xfrm>
                    <a:prstGeom prst="rect">
                      <a:avLst/>
                    </a:prstGeom>
                    <a:solidFill>
                      <a:srgbClr val="5E5E86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57" name="Rectangle 5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12" y="520"/>
                      <a:ext cx="544" cy="27"/>
                    </a:xfrm>
                    <a:prstGeom prst="rect">
                      <a:avLst/>
                    </a:prstGeom>
                    <a:solidFill>
                      <a:srgbClr val="5C5C84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58" name="Rectangle 53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12" y="547"/>
                      <a:ext cx="544" cy="25"/>
                    </a:xfrm>
                    <a:prstGeom prst="rect">
                      <a:avLst/>
                    </a:prstGeom>
                    <a:solidFill>
                      <a:srgbClr val="5B5B82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59" name="Rectangle 53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12" y="572"/>
                      <a:ext cx="544" cy="17"/>
                    </a:xfrm>
                    <a:prstGeom prst="rect">
                      <a:avLst/>
                    </a:prstGeom>
                    <a:solidFill>
                      <a:srgbClr val="59598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60" name="Rectangle 53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12" y="589"/>
                      <a:ext cx="544" cy="20"/>
                    </a:xfrm>
                    <a:prstGeom prst="rect">
                      <a:avLst/>
                    </a:prstGeom>
                    <a:solidFill>
                      <a:srgbClr val="59597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61" name="Rectangle 53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12" y="609"/>
                      <a:ext cx="544" cy="21"/>
                    </a:xfrm>
                    <a:prstGeom prst="rect">
                      <a:avLst/>
                    </a:prstGeom>
                    <a:solidFill>
                      <a:srgbClr val="57577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62" name="Rectangle 53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12" y="630"/>
                      <a:ext cx="544" cy="21"/>
                    </a:xfrm>
                    <a:prstGeom prst="rect">
                      <a:avLst/>
                    </a:prstGeom>
                    <a:solidFill>
                      <a:srgbClr val="57577C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63" name="Rectangle 5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12" y="651"/>
                      <a:ext cx="544" cy="23"/>
                    </a:xfrm>
                    <a:prstGeom prst="rect">
                      <a:avLst/>
                    </a:prstGeom>
                    <a:solidFill>
                      <a:srgbClr val="55557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64" name="Rectangle 54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12" y="674"/>
                      <a:ext cx="544" cy="29"/>
                    </a:xfrm>
                    <a:prstGeom prst="rect">
                      <a:avLst/>
                    </a:prstGeom>
                    <a:solidFill>
                      <a:srgbClr val="54547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65" name="Rectangle 54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12" y="703"/>
                      <a:ext cx="544" cy="32"/>
                    </a:xfrm>
                    <a:prstGeom prst="rect">
                      <a:avLst/>
                    </a:prstGeom>
                    <a:solidFill>
                      <a:srgbClr val="535377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66" name="Rectangle 5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12" y="735"/>
                      <a:ext cx="544" cy="33"/>
                    </a:xfrm>
                    <a:prstGeom prst="rect">
                      <a:avLst/>
                    </a:prstGeom>
                    <a:solidFill>
                      <a:srgbClr val="515175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67" name="Rectangle 54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12" y="768"/>
                      <a:ext cx="544" cy="42"/>
                    </a:xfrm>
                    <a:prstGeom prst="rect">
                      <a:avLst/>
                    </a:prstGeom>
                    <a:solidFill>
                      <a:srgbClr val="505073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68" name="Rectangle 54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12" y="810"/>
                      <a:ext cx="544" cy="41"/>
                    </a:xfrm>
                    <a:prstGeom prst="rect">
                      <a:avLst/>
                    </a:prstGeom>
                    <a:solidFill>
                      <a:srgbClr val="4F4F7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69" name="Rectangle 54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12" y="851"/>
                      <a:ext cx="544" cy="36"/>
                    </a:xfrm>
                    <a:prstGeom prst="rect">
                      <a:avLst/>
                    </a:prstGeom>
                    <a:solidFill>
                      <a:srgbClr val="4D4D7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70" name="Rectangle 54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12" y="887"/>
                      <a:ext cx="544" cy="65"/>
                    </a:xfrm>
                    <a:prstGeom prst="rect">
                      <a:avLst/>
                    </a:prstGeom>
                    <a:solidFill>
                      <a:srgbClr val="4C4C6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71" name="Rectangle 54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12" y="952"/>
                      <a:ext cx="544" cy="96"/>
                    </a:xfrm>
                    <a:prstGeom prst="rect">
                      <a:avLst/>
                    </a:prstGeom>
                    <a:solidFill>
                      <a:srgbClr val="4A4A6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</p:grpSp>
              <p:grpSp>
                <p:nvGrpSpPr>
                  <p:cNvPr id="1599" name="Group 575"/>
                  <p:cNvGrpSpPr>
                    <a:grpSpLocks/>
                  </p:cNvGrpSpPr>
                  <p:nvPr/>
                </p:nvGrpSpPr>
                <p:grpSpPr bwMode="auto">
                  <a:xfrm>
                    <a:off x="303" y="0"/>
                    <a:ext cx="645" cy="1048"/>
                    <a:chOff x="303" y="0"/>
                    <a:chExt cx="645" cy="1048"/>
                  </a:xfrm>
                </p:grpSpPr>
                <p:sp>
                  <p:nvSpPr>
                    <p:cNvPr id="1573" name="Rectangle 54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3" y="0"/>
                      <a:ext cx="645" cy="115"/>
                    </a:xfrm>
                    <a:prstGeom prst="rect">
                      <a:avLst/>
                    </a:prstGeom>
                    <a:solidFill>
                      <a:srgbClr val="6B6B9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74" name="Rectangle 55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3" y="115"/>
                      <a:ext cx="645" cy="83"/>
                    </a:xfrm>
                    <a:prstGeom prst="rect">
                      <a:avLst/>
                    </a:prstGeom>
                    <a:solidFill>
                      <a:srgbClr val="6A6A97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75" name="Rectangle 55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3" y="198"/>
                      <a:ext cx="645" cy="48"/>
                    </a:xfrm>
                    <a:prstGeom prst="rect">
                      <a:avLst/>
                    </a:prstGeom>
                    <a:solidFill>
                      <a:srgbClr val="696995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76" name="Rectangle 55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3" y="246"/>
                      <a:ext cx="645" cy="36"/>
                    </a:xfrm>
                    <a:prstGeom prst="rect">
                      <a:avLst/>
                    </a:prstGeom>
                    <a:solidFill>
                      <a:srgbClr val="676794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77" name="Rectangle 5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3" y="282"/>
                      <a:ext cx="645" cy="46"/>
                    </a:xfrm>
                    <a:prstGeom prst="rect">
                      <a:avLst/>
                    </a:prstGeom>
                    <a:solidFill>
                      <a:srgbClr val="666692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78" name="Rectangle 55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3" y="328"/>
                      <a:ext cx="645" cy="37"/>
                    </a:xfrm>
                    <a:prstGeom prst="rect">
                      <a:avLst/>
                    </a:prstGeom>
                    <a:solidFill>
                      <a:srgbClr val="65659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79" name="Rectangle 55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3" y="365"/>
                      <a:ext cx="645" cy="36"/>
                    </a:xfrm>
                    <a:prstGeom prst="rect">
                      <a:avLst/>
                    </a:prstGeom>
                    <a:solidFill>
                      <a:srgbClr val="63638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80" name="Rectangle 5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3" y="401"/>
                      <a:ext cx="645" cy="29"/>
                    </a:xfrm>
                    <a:prstGeom prst="rect">
                      <a:avLst/>
                    </a:prstGeom>
                    <a:solidFill>
                      <a:srgbClr val="62628C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81" name="Rectangle 5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3" y="430"/>
                      <a:ext cx="645" cy="33"/>
                    </a:xfrm>
                    <a:prstGeom prst="rect">
                      <a:avLst/>
                    </a:prstGeom>
                    <a:solidFill>
                      <a:srgbClr val="61618A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82" name="Rectangle 5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3" y="463"/>
                      <a:ext cx="645" cy="29"/>
                    </a:xfrm>
                    <a:prstGeom prst="rect">
                      <a:avLst/>
                    </a:prstGeom>
                    <a:solidFill>
                      <a:srgbClr val="5F5F88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83" name="Rectangle 55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3" y="492"/>
                      <a:ext cx="645" cy="28"/>
                    </a:xfrm>
                    <a:prstGeom prst="rect">
                      <a:avLst/>
                    </a:prstGeom>
                    <a:solidFill>
                      <a:srgbClr val="5E5E86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84" name="Rectangle 56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3" y="520"/>
                      <a:ext cx="645" cy="27"/>
                    </a:xfrm>
                    <a:prstGeom prst="rect">
                      <a:avLst/>
                    </a:prstGeom>
                    <a:solidFill>
                      <a:srgbClr val="5C5C84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85" name="Rectangle 5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3" y="547"/>
                      <a:ext cx="645" cy="25"/>
                    </a:xfrm>
                    <a:prstGeom prst="rect">
                      <a:avLst/>
                    </a:prstGeom>
                    <a:solidFill>
                      <a:srgbClr val="5B5B82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86" name="Rectangle 56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3" y="572"/>
                      <a:ext cx="645" cy="17"/>
                    </a:xfrm>
                    <a:prstGeom prst="rect">
                      <a:avLst/>
                    </a:prstGeom>
                    <a:solidFill>
                      <a:srgbClr val="59598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87" name="Rectangle 56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3" y="589"/>
                      <a:ext cx="645" cy="20"/>
                    </a:xfrm>
                    <a:prstGeom prst="rect">
                      <a:avLst/>
                    </a:prstGeom>
                    <a:solidFill>
                      <a:srgbClr val="59597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88" name="Rectangle 56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3" y="609"/>
                      <a:ext cx="645" cy="21"/>
                    </a:xfrm>
                    <a:prstGeom prst="rect">
                      <a:avLst/>
                    </a:prstGeom>
                    <a:solidFill>
                      <a:srgbClr val="57577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89" name="Rectangle 56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3" y="630"/>
                      <a:ext cx="645" cy="21"/>
                    </a:xfrm>
                    <a:prstGeom prst="rect">
                      <a:avLst/>
                    </a:prstGeom>
                    <a:solidFill>
                      <a:srgbClr val="57577C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90" name="Rectangle 56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3" y="651"/>
                      <a:ext cx="645" cy="23"/>
                    </a:xfrm>
                    <a:prstGeom prst="rect">
                      <a:avLst/>
                    </a:prstGeom>
                    <a:solidFill>
                      <a:srgbClr val="55557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91" name="Rectangle 56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3" y="674"/>
                      <a:ext cx="645" cy="29"/>
                    </a:xfrm>
                    <a:prstGeom prst="rect">
                      <a:avLst/>
                    </a:prstGeom>
                    <a:solidFill>
                      <a:srgbClr val="54547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92" name="Rectangle 56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3" y="703"/>
                      <a:ext cx="645" cy="32"/>
                    </a:xfrm>
                    <a:prstGeom prst="rect">
                      <a:avLst/>
                    </a:prstGeom>
                    <a:solidFill>
                      <a:srgbClr val="535377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93" name="Rectangle 56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3" y="735"/>
                      <a:ext cx="645" cy="33"/>
                    </a:xfrm>
                    <a:prstGeom prst="rect">
                      <a:avLst/>
                    </a:prstGeom>
                    <a:solidFill>
                      <a:srgbClr val="515175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94" name="Rectangle 57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3" y="768"/>
                      <a:ext cx="645" cy="42"/>
                    </a:xfrm>
                    <a:prstGeom prst="rect">
                      <a:avLst/>
                    </a:prstGeom>
                    <a:solidFill>
                      <a:srgbClr val="505073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95" name="Rectangle 57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3" y="810"/>
                      <a:ext cx="645" cy="41"/>
                    </a:xfrm>
                    <a:prstGeom prst="rect">
                      <a:avLst/>
                    </a:prstGeom>
                    <a:solidFill>
                      <a:srgbClr val="4F4F7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96" name="Rectangle 57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3" y="851"/>
                      <a:ext cx="645" cy="36"/>
                    </a:xfrm>
                    <a:prstGeom prst="rect">
                      <a:avLst/>
                    </a:prstGeom>
                    <a:solidFill>
                      <a:srgbClr val="4D4D7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97" name="Rectangle 57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3" y="887"/>
                      <a:ext cx="645" cy="65"/>
                    </a:xfrm>
                    <a:prstGeom prst="rect">
                      <a:avLst/>
                    </a:prstGeom>
                    <a:solidFill>
                      <a:srgbClr val="4C4C6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598" name="Rectangle 57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3" y="952"/>
                      <a:ext cx="645" cy="96"/>
                    </a:xfrm>
                    <a:prstGeom prst="rect">
                      <a:avLst/>
                    </a:prstGeom>
                    <a:solidFill>
                      <a:srgbClr val="4A4A6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</p:grpSp>
              <p:grpSp>
                <p:nvGrpSpPr>
                  <p:cNvPr id="1626" name="Group 602"/>
                  <p:cNvGrpSpPr>
                    <a:grpSpLocks/>
                  </p:cNvGrpSpPr>
                  <p:nvPr/>
                </p:nvGrpSpPr>
                <p:grpSpPr bwMode="auto">
                  <a:xfrm>
                    <a:off x="0" y="106"/>
                    <a:ext cx="634" cy="940"/>
                    <a:chOff x="0" y="106"/>
                    <a:chExt cx="634" cy="940"/>
                  </a:xfrm>
                </p:grpSpPr>
                <p:sp>
                  <p:nvSpPr>
                    <p:cNvPr id="1600" name="Rectangle 57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106"/>
                      <a:ext cx="634" cy="105"/>
                    </a:xfrm>
                    <a:prstGeom prst="rect">
                      <a:avLst/>
                    </a:prstGeom>
                    <a:solidFill>
                      <a:srgbClr val="6B6B9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01" name="Rectangle 57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211"/>
                      <a:ext cx="634" cy="73"/>
                    </a:xfrm>
                    <a:prstGeom prst="rect">
                      <a:avLst/>
                    </a:prstGeom>
                    <a:solidFill>
                      <a:srgbClr val="6A6A97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02" name="Rectangle 57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284"/>
                      <a:ext cx="634" cy="44"/>
                    </a:xfrm>
                    <a:prstGeom prst="rect">
                      <a:avLst/>
                    </a:prstGeom>
                    <a:solidFill>
                      <a:srgbClr val="696995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03" name="Rectangle 57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328"/>
                      <a:ext cx="634" cy="33"/>
                    </a:xfrm>
                    <a:prstGeom prst="rect">
                      <a:avLst/>
                    </a:prstGeom>
                    <a:solidFill>
                      <a:srgbClr val="676794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04" name="Rectangle 58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361"/>
                      <a:ext cx="634" cy="40"/>
                    </a:xfrm>
                    <a:prstGeom prst="rect">
                      <a:avLst/>
                    </a:prstGeom>
                    <a:solidFill>
                      <a:srgbClr val="666692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05" name="Rectangle 58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401"/>
                      <a:ext cx="634" cy="33"/>
                    </a:xfrm>
                    <a:prstGeom prst="rect">
                      <a:avLst/>
                    </a:prstGeom>
                    <a:solidFill>
                      <a:srgbClr val="65659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06" name="Rectangle 58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434"/>
                      <a:ext cx="634" cy="34"/>
                    </a:xfrm>
                    <a:prstGeom prst="rect">
                      <a:avLst/>
                    </a:prstGeom>
                    <a:solidFill>
                      <a:srgbClr val="63638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07" name="Rectangle 58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468"/>
                      <a:ext cx="634" cy="25"/>
                    </a:xfrm>
                    <a:prstGeom prst="rect">
                      <a:avLst/>
                    </a:prstGeom>
                    <a:solidFill>
                      <a:srgbClr val="62628C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08" name="Rectangle 58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493"/>
                      <a:ext cx="634" cy="29"/>
                    </a:xfrm>
                    <a:prstGeom prst="rect">
                      <a:avLst/>
                    </a:prstGeom>
                    <a:solidFill>
                      <a:srgbClr val="61618A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09" name="Rectangle 58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522"/>
                      <a:ext cx="634" cy="25"/>
                    </a:xfrm>
                    <a:prstGeom prst="rect">
                      <a:avLst/>
                    </a:prstGeom>
                    <a:solidFill>
                      <a:srgbClr val="5F5F88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10" name="Rectangle 58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547"/>
                      <a:ext cx="634" cy="27"/>
                    </a:xfrm>
                    <a:prstGeom prst="rect">
                      <a:avLst/>
                    </a:prstGeom>
                    <a:solidFill>
                      <a:srgbClr val="5E5E86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11" name="Rectangle 58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574"/>
                      <a:ext cx="634" cy="25"/>
                    </a:xfrm>
                    <a:prstGeom prst="rect">
                      <a:avLst/>
                    </a:prstGeom>
                    <a:solidFill>
                      <a:srgbClr val="5C5C84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12" name="Rectangle 58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599"/>
                      <a:ext cx="634" cy="23"/>
                    </a:xfrm>
                    <a:prstGeom prst="rect">
                      <a:avLst/>
                    </a:prstGeom>
                    <a:solidFill>
                      <a:srgbClr val="5B5B82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13" name="Rectangle 5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622"/>
                      <a:ext cx="634" cy="14"/>
                    </a:xfrm>
                    <a:prstGeom prst="rect">
                      <a:avLst/>
                    </a:prstGeom>
                    <a:solidFill>
                      <a:srgbClr val="59598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14" name="Rectangle 5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636"/>
                      <a:ext cx="634" cy="19"/>
                    </a:xfrm>
                    <a:prstGeom prst="rect">
                      <a:avLst/>
                    </a:prstGeom>
                    <a:solidFill>
                      <a:srgbClr val="59597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15" name="Rectangle 59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655"/>
                      <a:ext cx="634" cy="17"/>
                    </a:xfrm>
                    <a:prstGeom prst="rect">
                      <a:avLst/>
                    </a:prstGeom>
                    <a:solidFill>
                      <a:srgbClr val="57577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16" name="Rectangle 59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672"/>
                      <a:ext cx="634" cy="19"/>
                    </a:xfrm>
                    <a:prstGeom prst="rect">
                      <a:avLst/>
                    </a:prstGeom>
                    <a:solidFill>
                      <a:srgbClr val="57577C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17" name="Rectangle 59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691"/>
                      <a:ext cx="634" cy="21"/>
                    </a:xfrm>
                    <a:prstGeom prst="rect">
                      <a:avLst/>
                    </a:prstGeom>
                    <a:solidFill>
                      <a:srgbClr val="55557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18" name="Rectangle 59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712"/>
                      <a:ext cx="634" cy="27"/>
                    </a:xfrm>
                    <a:prstGeom prst="rect">
                      <a:avLst/>
                    </a:prstGeom>
                    <a:solidFill>
                      <a:srgbClr val="54547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19" name="Rectangle 59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739"/>
                      <a:ext cx="634" cy="29"/>
                    </a:xfrm>
                    <a:prstGeom prst="rect">
                      <a:avLst/>
                    </a:prstGeom>
                    <a:solidFill>
                      <a:srgbClr val="535377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20" name="Rectangle 59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768"/>
                      <a:ext cx="634" cy="29"/>
                    </a:xfrm>
                    <a:prstGeom prst="rect">
                      <a:avLst/>
                    </a:prstGeom>
                    <a:solidFill>
                      <a:srgbClr val="515175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21" name="Rectangle 59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797"/>
                      <a:ext cx="634" cy="36"/>
                    </a:xfrm>
                    <a:prstGeom prst="rect">
                      <a:avLst/>
                    </a:prstGeom>
                    <a:solidFill>
                      <a:srgbClr val="505073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22" name="Rectangle 59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833"/>
                      <a:ext cx="634" cy="37"/>
                    </a:xfrm>
                    <a:prstGeom prst="rect">
                      <a:avLst/>
                    </a:prstGeom>
                    <a:solidFill>
                      <a:srgbClr val="4F4F7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23" name="Rectangle 59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870"/>
                      <a:ext cx="634" cy="32"/>
                    </a:xfrm>
                    <a:prstGeom prst="rect">
                      <a:avLst/>
                    </a:prstGeom>
                    <a:solidFill>
                      <a:srgbClr val="4D4D7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24" name="Rectangle 60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902"/>
                      <a:ext cx="634" cy="60"/>
                    </a:xfrm>
                    <a:prstGeom prst="rect">
                      <a:avLst/>
                    </a:prstGeom>
                    <a:solidFill>
                      <a:srgbClr val="4C4C6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25" name="Rectangle 60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962"/>
                      <a:ext cx="634" cy="84"/>
                    </a:xfrm>
                    <a:prstGeom prst="rect">
                      <a:avLst/>
                    </a:prstGeom>
                    <a:solidFill>
                      <a:srgbClr val="4A4A6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</p:grpSp>
              <p:grpSp>
                <p:nvGrpSpPr>
                  <p:cNvPr id="1653" name="Group 629"/>
                  <p:cNvGrpSpPr>
                    <a:grpSpLocks/>
                  </p:cNvGrpSpPr>
                  <p:nvPr/>
                </p:nvGrpSpPr>
                <p:grpSpPr bwMode="auto">
                  <a:xfrm>
                    <a:off x="3189" y="0"/>
                    <a:ext cx="158" cy="1048"/>
                    <a:chOff x="3189" y="0"/>
                    <a:chExt cx="158" cy="1048"/>
                  </a:xfrm>
                </p:grpSpPr>
                <p:sp>
                  <p:nvSpPr>
                    <p:cNvPr id="1627" name="Rectangle 60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89" y="0"/>
                      <a:ext cx="158" cy="115"/>
                    </a:xfrm>
                    <a:prstGeom prst="rect">
                      <a:avLst/>
                    </a:prstGeom>
                    <a:solidFill>
                      <a:srgbClr val="6B6B9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28" name="Rectangle 60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89" y="115"/>
                      <a:ext cx="158" cy="83"/>
                    </a:xfrm>
                    <a:prstGeom prst="rect">
                      <a:avLst/>
                    </a:prstGeom>
                    <a:solidFill>
                      <a:srgbClr val="6A6A97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29" name="Rectangle 60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89" y="198"/>
                      <a:ext cx="158" cy="48"/>
                    </a:xfrm>
                    <a:prstGeom prst="rect">
                      <a:avLst/>
                    </a:prstGeom>
                    <a:solidFill>
                      <a:srgbClr val="696995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30" name="Rectangle 60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89" y="246"/>
                      <a:ext cx="158" cy="36"/>
                    </a:xfrm>
                    <a:prstGeom prst="rect">
                      <a:avLst/>
                    </a:prstGeom>
                    <a:solidFill>
                      <a:srgbClr val="676794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31" name="Rectangle 60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89" y="282"/>
                      <a:ext cx="158" cy="46"/>
                    </a:xfrm>
                    <a:prstGeom prst="rect">
                      <a:avLst/>
                    </a:prstGeom>
                    <a:solidFill>
                      <a:srgbClr val="666692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32" name="Rectangle 60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89" y="328"/>
                      <a:ext cx="158" cy="37"/>
                    </a:xfrm>
                    <a:prstGeom prst="rect">
                      <a:avLst/>
                    </a:prstGeom>
                    <a:solidFill>
                      <a:srgbClr val="65659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33" name="Rectangle 60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89" y="365"/>
                      <a:ext cx="158" cy="36"/>
                    </a:xfrm>
                    <a:prstGeom prst="rect">
                      <a:avLst/>
                    </a:prstGeom>
                    <a:solidFill>
                      <a:srgbClr val="63638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34" name="Rectangle 6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89" y="401"/>
                      <a:ext cx="158" cy="29"/>
                    </a:xfrm>
                    <a:prstGeom prst="rect">
                      <a:avLst/>
                    </a:prstGeom>
                    <a:solidFill>
                      <a:srgbClr val="62628C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35" name="Rectangle 6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89" y="430"/>
                      <a:ext cx="158" cy="33"/>
                    </a:xfrm>
                    <a:prstGeom prst="rect">
                      <a:avLst/>
                    </a:prstGeom>
                    <a:solidFill>
                      <a:srgbClr val="61618A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36" name="Rectangle 6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89" y="463"/>
                      <a:ext cx="158" cy="29"/>
                    </a:xfrm>
                    <a:prstGeom prst="rect">
                      <a:avLst/>
                    </a:prstGeom>
                    <a:solidFill>
                      <a:srgbClr val="5F5F88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37" name="Rectangle 6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89" y="492"/>
                      <a:ext cx="158" cy="28"/>
                    </a:xfrm>
                    <a:prstGeom prst="rect">
                      <a:avLst/>
                    </a:prstGeom>
                    <a:solidFill>
                      <a:srgbClr val="5E5E86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38" name="Rectangle 61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89" y="520"/>
                      <a:ext cx="158" cy="27"/>
                    </a:xfrm>
                    <a:prstGeom prst="rect">
                      <a:avLst/>
                    </a:prstGeom>
                    <a:solidFill>
                      <a:srgbClr val="5C5C84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39" name="Rectangle 6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89" y="547"/>
                      <a:ext cx="158" cy="25"/>
                    </a:xfrm>
                    <a:prstGeom prst="rect">
                      <a:avLst/>
                    </a:prstGeom>
                    <a:solidFill>
                      <a:srgbClr val="5B5B82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40" name="Rectangle 6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89" y="572"/>
                      <a:ext cx="158" cy="17"/>
                    </a:xfrm>
                    <a:prstGeom prst="rect">
                      <a:avLst/>
                    </a:prstGeom>
                    <a:solidFill>
                      <a:srgbClr val="59598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41" name="Rectangle 6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89" y="589"/>
                      <a:ext cx="158" cy="20"/>
                    </a:xfrm>
                    <a:prstGeom prst="rect">
                      <a:avLst/>
                    </a:prstGeom>
                    <a:solidFill>
                      <a:srgbClr val="59597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42" name="Rectangle 6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89" y="609"/>
                      <a:ext cx="158" cy="21"/>
                    </a:xfrm>
                    <a:prstGeom prst="rect">
                      <a:avLst/>
                    </a:prstGeom>
                    <a:solidFill>
                      <a:srgbClr val="57577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43" name="Rectangle 61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89" y="630"/>
                      <a:ext cx="158" cy="21"/>
                    </a:xfrm>
                    <a:prstGeom prst="rect">
                      <a:avLst/>
                    </a:prstGeom>
                    <a:solidFill>
                      <a:srgbClr val="57577C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44" name="Rectangle 62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89" y="651"/>
                      <a:ext cx="158" cy="23"/>
                    </a:xfrm>
                    <a:prstGeom prst="rect">
                      <a:avLst/>
                    </a:prstGeom>
                    <a:solidFill>
                      <a:srgbClr val="55557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45" name="Rectangle 62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89" y="674"/>
                      <a:ext cx="158" cy="29"/>
                    </a:xfrm>
                    <a:prstGeom prst="rect">
                      <a:avLst/>
                    </a:prstGeom>
                    <a:solidFill>
                      <a:srgbClr val="54547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46" name="Rectangle 62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89" y="703"/>
                      <a:ext cx="158" cy="32"/>
                    </a:xfrm>
                    <a:prstGeom prst="rect">
                      <a:avLst/>
                    </a:prstGeom>
                    <a:solidFill>
                      <a:srgbClr val="535377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47" name="Rectangle 62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89" y="735"/>
                      <a:ext cx="158" cy="33"/>
                    </a:xfrm>
                    <a:prstGeom prst="rect">
                      <a:avLst/>
                    </a:prstGeom>
                    <a:solidFill>
                      <a:srgbClr val="515175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48" name="Rectangle 62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89" y="768"/>
                      <a:ext cx="158" cy="42"/>
                    </a:xfrm>
                    <a:prstGeom prst="rect">
                      <a:avLst/>
                    </a:prstGeom>
                    <a:solidFill>
                      <a:srgbClr val="505073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49" name="Rectangle 62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89" y="810"/>
                      <a:ext cx="158" cy="41"/>
                    </a:xfrm>
                    <a:prstGeom prst="rect">
                      <a:avLst/>
                    </a:prstGeom>
                    <a:solidFill>
                      <a:srgbClr val="4F4F7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50" name="Rectangle 62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89" y="851"/>
                      <a:ext cx="158" cy="36"/>
                    </a:xfrm>
                    <a:prstGeom prst="rect">
                      <a:avLst/>
                    </a:prstGeom>
                    <a:solidFill>
                      <a:srgbClr val="4D4D7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51" name="Rectangle 62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89" y="887"/>
                      <a:ext cx="158" cy="65"/>
                    </a:xfrm>
                    <a:prstGeom prst="rect">
                      <a:avLst/>
                    </a:prstGeom>
                    <a:solidFill>
                      <a:srgbClr val="4C4C6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52" name="Rectangle 62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89" y="952"/>
                      <a:ext cx="158" cy="96"/>
                    </a:xfrm>
                    <a:prstGeom prst="rect">
                      <a:avLst/>
                    </a:prstGeom>
                    <a:solidFill>
                      <a:srgbClr val="4A4A6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</p:grpSp>
              <p:grpSp>
                <p:nvGrpSpPr>
                  <p:cNvPr id="1680" name="Group 656"/>
                  <p:cNvGrpSpPr>
                    <a:grpSpLocks/>
                  </p:cNvGrpSpPr>
                  <p:nvPr/>
                </p:nvGrpSpPr>
                <p:grpSpPr bwMode="auto">
                  <a:xfrm>
                    <a:off x="3531" y="0"/>
                    <a:ext cx="242" cy="1048"/>
                    <a:chOff x="3531" y="0"/>
                    <a:chExt cx="242" cy="1048"/>
                  </a:xfrm>
                </p:grpSpPr>
                <p:sp>
                  <p:nvSpPr>
                    <p:cNvPr id="1654" name="Rectangle 6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31" y="0"/>
                      <a:ext cx="242" cy="115"/>
                    </a:xfrm>
                    <a:prstGeom prst="rect">
                      <a:avLst/>
                    </a:prstGeom>
                    <a:solidFill>
                      <a:srgbClr val="6B6B9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55" name="Rectangle 63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31" y="115"/>
                      <a:ext cx="242" cy="83"/>
                    </a:xfrm>
                    <a:prstGeom prst="rect">
                      <a:avLst/>
                    </a:prstGeom>
                    <a:solidFill>
                      <a:srgbClr val="6A6A97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56" name="Rectangle 6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31" y="198"/>
                      <a:ext cx="242" cy="48"/>
                    </a:xfrm>
                    <a:prstGeom prst="rect">
                      <a:avLst/>
                    </a:prstGeom>
                    <a:solidFill>
                      <a:srgbClr val="696995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57" name="Rectangle 6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31" y="246"/>
                      <a:ext cx="242" cy="36"/>
                    </a:xfrm>
                    <a:prstGeom prst="rect">
                      <a:avLst/>
                    </a:prstGeom>
                    <a:solidFill>
                      <a:srgbClr val="676794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58" name="Rectangle 63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31" y="282"/>
                      <a:ext cx="242" cy="46"/>
                    </a:xfrm>
                    <a:prstGeom prst="rect">
                      <a:avLst/>
                    </a:prstGeom>
                    <a:solidFill>
                      <a:srgbClr val="666692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59" name="Rectangle 63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31" y="328"/>
                      <a:ext cx="242" cy="37"/>
                    </a:xfrm>
                    <a:prstGeom prst="rect">
                      <a:avLst/>
                    </a:prstGeom>
                    <a:solidFill>
                      <a:srgbClr val="65659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60" name="Rectangle 63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31" y="365"/>
                      <a:ext cx="242" cy="36"/>
                    </a:xfrm>
                    <a:prstGeom prst="rect">
                      <a:avLst/>
                    </a:prstGeom>
                    <a:solidFill>
                      <a:srgbClr val="63638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61" name="Rectangle 63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31" y="401"/>
                      <a:ext cx="242" cy="29"/>
                    </a:xfrm>
                    <a:prstGeom prst="rect">
                      <a:avLst/>
                    </a:prstGeom>
                    <a:solidFill>
                      <a:srgbClr val="62628C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62" name="Rectangle 63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31" y="430"/>
                      <a:ext cx="242" cy="33"/>
                    </a:xfrm>
                    <a:prstGeom prst="rect">
                      <a:avLst/>
                    </a:prstGeom>
                    <a:solidFill>
                      <a:srgbClr val="61618A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63" name="Rectangle 6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31" y="463"/>
                      <a:ext cx="242" cy="29"/>
                    </a:xfrm>
                    <a:prstGeom prst="rect">
                      <a:avLst/>
                    </a:prstGeom>
                    <a:solidFill>
                      <a:srgbClr val="5F5F88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64" name="Rectangle 64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31" y="492"/>
                      <a:ext cx="242" cy="28"/>
                    </a:xfrm>
                    <a:prstGeom prst="rect">
                      <a:avLst/>
                    </a:prstGeom>
                    <a:solidFill>
                      <a:srgbClr val="5E5E86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65" name="Rectangle 64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31" y="520"/>
                      <a:ext cx="242" cy="27"/>
                    </a:xfrm>
                    <a:prstGeom prst="rect">
                      <a:avLst/>
                    </a:prstGeom>
                    <a:solidFill>
                      <a:srgbClr val="5C5C84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66" name="Rectangle 6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31" y="547"/>
                      <a:ext cx="242" cy="25"/>
                    </a:xfrm>
                    <a:prstGeom prst="rect">
                      <a:avLst/>
                    </a:prstGeom>
                    <a:solidFill>
                      <a:srgbClr val="5B5B82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67" name="Rectangle 64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31" y="572"/>
                      <a:ext cx="242" cy="17"/>
                    </a:xfrm>
                    <a:prstGeom prst="rect">
                      <a:avLst/>
                    </a:prstGeom>
                    <a:solidFill>
                      <a:srgbClr val="59598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68" name="Rectangle 64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31" y="589"/>
                      <a:ext cx="242" cy="20"/>
                    </a:xfrm>
                    <a:prstGeom prst="rect">
                      <a:avLst/>
                    </a:prstGeom>
                    <a:solidFill>
                      <a:srgbClr val="59597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69" name="Rectangle 64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31" y="609"/>
                      <a:ext cx="242" cy="21"/>
                    </a:xfrm>
                    <a:prstGeom prst="rect">
                      <a:avLst/>
                    </a:prstGeom>
                    <a:solidFill>
                      <a:srgbClr val="57577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70" name="Rectangle 64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31" y="630"/>
                      <a:ext cx="242" cy="21"/>
                    </a:xfrm>
                    <a:prstGeom prst="rect">
                      <a:avLst/>
                    </a:prstGeom>
                    <a:solidFill>
                      <a:srgbClr val="57577C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71" name="Rectangle 64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31" y="651"/>
                      <a:ext cx="242" cy="23"/>
                    </a:xfrm>
                    <a:prstGeom prst="rect">
                      <a:avLst/>
                    </a:prstGeom>
                    <a:solidFill>
                      <a:srgbClr val="55557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72" name="Rectangle 6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31" y="674"/>
                      <a:ext cx="242" cy="29"/>
                    </a:xfrm>
                    <a:prstGeom prst="rect">
                      <a:avLst/>
                    </a:prstGeom>
                    <a:solidFill>
                      <a:srgbClr val="54547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73" name="Rectangle 64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31" y="703"/>
                      <a:ext cx="242" cy="32"/>
                    </a:xfrm>
                    <a:prstGeom prst="rect">
                      <a:avLst/>
                    </a:prstGeom>
                    <a:solidFill>
                      <a:srgbClr val="535377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74" name="Rectangle 65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31" y="735"/>
                      <a:ext cx="242" cy="33"/>
                    </a:xfrm>
                    <a:prstGeom prst="rect">
                      <a:avLst/>
                    </a:prstGeom>
                    <a:solidFill>
                      <a:srgbClr val="515175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75" name="Rectangle 65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31" y="768"/>
                      <a:ext cx="242" cy="42"/>
                    </a:xfrm>
                    <a:prstGeom prst="rect">
                      <a:avLst/>
                    </a:prstGeom>
                    <a:solidFill>
                      <a:srgbClr val="505073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76" name="Rectangle 65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31" y="810"/>
                      <a:ext cx="242" cy="41"/>
                    </a:xfrm>
                    <a:prstGeom prst="rect">
                      <a:avLst/>
                    </a:prstGeom>
                    <a:solidFill>
                      <a:srgbClr val="4F4F7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77" name="Rectangle 6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31" y="851"/>
                      <a:ext cx="242" cy="36"/>
                    </a:xfrm>
                    <a:prstGeom prst="rect">
                      <a:avLst/>
                    </a:prstGeom>
                    <a:solidFill>
                      <a:srgbClr val="4D4D7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78" name="Rectangle 65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31" y="887"/>
                      <a:ext cx="242" cy="65"/>
                    </a:xfrm>
                    <a:prstGeom prst="rect">
                      <a:avLst/>
                    </a:prstGeom>
                    <a:solidFill>
                      <a:srgbClr val="4C4C6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79" name="Rectangle 65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31" y="952"/>
                      <a:ext cx="242" cy="96"/>
                    </a:xfrm>
                    <a:prstGeom prst="rect">
                      <a:avLst/>
                    </a:prstGeom>
                    <a:solidFill>
                      <a:srgbClr val="4A4A6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</p:grpSp>
              <p:grpSp>
                <p:nvGrpSpPr>
                  <p:cNvPr id="1707" name="Group 683"/>
                  <p:cNvGrpSpPr>
                    <a:grpSpLocks/>
                  </p:cNvGrpSpPr>
                  <p:nvPr/>
                </p:nvGrpSpPr>
                <p:grpSpPr bwMode="auto">
                  <a:xfrm>
                    <a:off x="3819" y="0"/>
                    <a:ext cx="361" cy="1048"/>
                    <a:chOff x="3819" y="0"/>
                    <a:chExt cx="361" cy="1048"/>
                  </a:xfrm>
                </p:grpSpPr>
                <p:sp>
                  <p:nvSpPr>
                    <p:cNvPr id="1681" name="Rectangle 6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19" y="0"/>
                      <a:ext cx="361" cy="115"/>
                    </a:xfrm>
                    <a:prstGeom prst="rect">
                      <a:avLst/>
                    </a:prstGeom>
                    <a:solidFill>
                      <a:srgbClr val="6B6B9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82" name="Rectangle 6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19" y="115"/>
                      <a:ext cx="361" cy="83"/>
                    </a:xfrm>
                    <a:prstGeom prst="rect">
                      <a:avLst/>
                    </a:prstGeom>
                    <a:solidFill>
                      <a:srgbClr val="6A6A97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83" name="Rectangle 65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19" y="198"/>
                      <a:ext cx="361" cy="48"/>
                    </a:xfrm>
                    <a:prstGeom prst="rect">
                      <a:avLst/>
                    </a:prstGeom>
                    <a:solidFill>
                      <a:srgbClr val="696995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84" name="Rectangle 66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19" y="246"/>
                      <a:ext cx="361" cy="36"/>
                    </a:xfrm>
                    <a:prstGeom prst="rect">
                      <a:avLst/>
                    </a:prstGeom>
                    <a:solidFill>
                      <a:srgbClr val="676794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85" name="Rectangle 6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19" y="282"/>
                      <a:ext cx="361" cy="46"/>
                    </a:xfrm>
                    <a:prstGeom prst="rect">
                      <a:avLst/>
                    </a:prstGeom>
                    <a:solidFill>
                      <a:srgbClr val="666692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86" name="Rectangle 66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19" y="328"/>
                      <a:ext cx="361" cy="37"/>
                    </a:xfrm>
                    <a:prstGeom prst="rect">
                      <a:avLst/>
                    </a:prstGeom>
                    <a:solidFill>
                      <a:srgbClr val="65659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87" name="Rectangle 66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19" y="365"/>
                      <a:ext cx="361" cy="36"/>
                    </a:xfrm>
                    <a:prstGeom prst="rect">
                      <a:avLst/>
                    </a:prstGeom>
                    <a:solidFill>
                      <a:srgbClr val="63638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88" name="Rectangle 66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19" y="401"/>
                      <a:ext cx="361" cy="29"/>
                    </a:xfrm>
                    <a:prstGeom prst="rect">
                      <a:avLst/>
                    </a:prstGeom>
                    <a:solidFill>
                      <a:srgbClr val="62628C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89" name="Rectangle 66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19" y="430"/>
                      <a:ext cx="361" cy="33"/>
                    </a:xfrm>
                    <a:prstGeom prst="rect">
                      <a:avLst/>
                    </a:prstGeom>
                    <a:solidFill>
                      <a:srgbClr val="61618A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90" name="Rectangle 66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19" y="463"/>
                      <a:ext cx="361" cy="29"/>
                    </a:xfrm>
                    <a:prstGeom prst="rect">
                      <a:avLst/>
                    </a:prstGeom>
                    <a:solidFill>
                      <a:srgbClr val="5F5F88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91" name="Rectangle 66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19" y="492"/>
                      <a:ext cx="361" cy="28"/>
                    </a:xfrm>
                    <a:prstGeom prst="rect">
                      <a:avLst/>
                    </a:prstGeom>
                    <a:solidFill>
                      <a:srgbClr val="5E5E86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92" name="Rectangle 66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19" y="520"/>
                      <a:ext cx="361" cy="27"/>
                    </a:xfrm>
                    <a:prstGeom prst="rect">
                      <a:avLst/>
                    </a:prstGeom>
                    <a:solidFill>
                      <a:srgbClr val="5C5C84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93" name="Rectangle 66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19" y="547"/>
                      <a:ext cx="361" cy="25"/>
                    </a:xfrm>
                    <a:prstGeom prst="rect">
                      <a:avLst/>
                    </a:prstGeom>
                    <a:solidFill>
                      <a:srgbClr val="5B5B82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94" name="Rectangle 67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19" y="572"/>
                      <a:ext cx="361" cy="17"/>
                    </a:xfrm>
                    <a:prstGeom prst="rect">
                      <a:avLst/>
                    </a:prstGeom>
                    <a:solidFill>
                      <a:srgbClr val="59598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95" name="Rectangle 67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19" y="589"/>
                      <a:ext cx="361" cy="20"/>
                    </a:xfrm>
                    <a:prstGeom prst="rect">
                      <a:avLst/>
                    </a:prstGeom>
                    <a:solidFill>
                      <a:srgbClr val="59597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96" name="Rectangle 67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19" y="609"/>
                      <a:ext cx="361" cy="21"/>
                    </a:xfrm>
                    <a:prstGeom prst="rect">
                      <a:avLst/>
                    </a:prstGeom>
                    <a:solidFill>
                      <a:srgbClr val="57577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97" name="Rectangle 67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19" y="630"/>
                      <a:ext cx="361" cy="21"/>
                    </a:xfrm>
                    <a:prstGeom prst="rect">
                      <a:avLst/>
                    </a:prstGeom>
                    <a:solidFill>
                      <a:srgbClr val="57577C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98" name="Rectangle 67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19" y="651"/>
                      <a:ext cx="361" cy="23"/>
                    </a:xfrm>
                    <a:prstGeom prst="rect">
                      <a:avLst/>
                    </a:prstGeom>
                    <a:solidFill>
                      <a:srgbClr val="55557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699" name="Rectangle 67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19" y="674"/>
                      <a:ext cx="361" cy="29"/>
                    </a:xfrm>
                    <a:prstGeom prst="rect">
                      <a:avLst/>
                    </a:prstGeom>
                    <a:solidFill>
                      <a:srgbClr val="54547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00" name="Rectangle 67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19" y="703"/>
                      <a:ext cx="361" cy="32"/>
                    </a:xfrm>
                    <a:prstGeom prst="rect">
                      <a:avLst/>
                    </a:prstGeom>
                    <a:solidFill>
                      <a:srgbClr val="535377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01" name="Rectangle 67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19" y="735"/>
                      <a:ext cx="361" cy="33"/>
                    </a:xfrm>
                    <a:prstGeom prst="rect">
                      <a:avLst/>
                    </a:prstGeom>
                    <a:solidFill>
                      <a:srgbClr val="515175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02" name="Rectangle 67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19" y="768"/>
                      <a:ext cx="361" cy="42"/>
                    </a:xfrm>
                    <a:prstGeom prst="rect">
                      <a:avLst/>
                    </a:prstGeom>
                    <a:solidFill>
                      <a:srgbClr val="505073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03" name="Rectangle 67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19" y="810"/>
                      <a:ext cx="361" cy="41"/>
                    </a:xfrm>
                    <a:prstGeom prst="rect">
                      <a:avLst/>
                    </a:prstGeom>
                    <a:solidFill>
                      <a:srgbClr val="4F4F7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04" name="Rectangle 68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19" y="851"/>
                      <a:ext cx="361" cy="36"/>
                    </a:xfrm>
                    <a:prstGeom prst="rect">
                      <a:avLst/>
                    </a:prstGeom>
                    <a:solidFill>
                      <a:srgbClr val="4D4D7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05" name="Rectangle 68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19" y="887"/>
                      <a:ext cx="361" cy="65"/>
                    </a:xfrm>
                    <a:prstGeom prst="rect">
                      <a:avLst/>
                    </a:prstGeom>
                    <a:solidFill>
                      <a:srgbClr val="4C4C6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06" name="Rectangle 68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19" y="952"/>
                      <a:ext cx="361" cy="96"/>
                    </a:xfrm>
                    <a:prstGeom prst="rect">
                      <a:avLst/>
                    </a:prstGeom>
                    <a:solidFill>
                      <a:srgbClr val="4A4A6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</p:grpSp>
              <p:grpSp>
                <p:nvGrpSpPr>
                  <p:cNvPr id="1734" name="Group 710"/>
                  <p:cNvGrpSpPr>
                    <a:grpSpLocks/>
                  </p:cNvGrpSpPr>
                  <p:nvPr/>
                </p:nvGrpSpPr>
                <p:grpSpPr bwMode="auto">
                  <a:xfrm>
                    <a:off x="4138" y="0"/>
                    <a:ext cx="451" cy="1048"/>
                    <a:chOff x="4138" y="0"/>
                    <a:chExt cx="451" cy="1048"/>
                  </a:xfrm>
                </p:grpSpPr>
                <p:sp>
                  <p:nvSpPr>
                    <p:cNvPr id="1708" name="Rectangle 68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38" y="0"/>
                      <a:ext cx="451" cy="115"/>
                    </a:xfrm>
                    <a:prstGeom prst="rect">
                      <a:avLst/>
                    </a:prstGeom>
                    <a:solidFill>
                      <a:srgbClr val="6B6B9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09" name="Rectangle 68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38" y="115"/>
                      <a:ext cx="451" cy="83"/>
                    </a:xfrm>
                    <a:prstGeom prst="rect">
                      <a:avLst/>
                    </a:prstGeom>
                    <a:solidFill>
                      <a:srgbClr val="6A6A97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10" name="Rectangle 68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38" y="198"/>
                      <a:ext cx="451" cy="48"/>
                    </a:xfrm>
                    <a:prstGeom prst="rect">
                      <a:avLst/>
                    </a:prstGeom>
                    <a:solidFill>
                      <a:srgbClr val="696995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11" name="Rectangle 68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38" y="246"/>
                      <a:ext cx="451" cy="36"/>
                    </a:xfrm>
                    <a:prstGeom prst="rect">
                      <a:avLst/>
                    </a:prstGeom>
                    <a:solidFill>
                      <a:srgbClr val="676794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12" name="Rectangle 68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38" y="282"/>
                      <a:ext cx="451" cy="46"/>
                    </a:xfrm>
                    <a:prstGeom prst="rect">
                      <a:avLst/>
                    </a:prstGeom>
                    <a:solidFill>
                      <a:srgbClr val="666692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13" name="Rectangle 6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38" y="328"/>
                      <a:ext cx="451" cy="37"/>
                    </a:xfrm>
                    <a:prstGeom prst="rect">
                      <a:avLst/>
                    </a:prstGeom>
                    <a:solidFill>
                      <a:srgbClr val="65659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14" name="Rectangle 6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38" y="365"/>
                      <a:ext cx="451" cy="36"/>
                    </a:xfrm>
                    <a:prstGeom prst="rect">
                      <a:avLst/>
                    </a:prstGeom>
                    <a:solidFill>
                      <a:srgbClr val="63638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15" name="Rectangle 69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38" y="401"/>
                      <a:ext cx="451" cy="29"/>
                    </a:xfrm>
                    <a:prstGeom prst="rect">
                      <a:avLst/>
                    </a:prstGeom>
                    <a:solidFill>
                      <a:srgbClr val="62628C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16" name="Rectangle 69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38" y="430"/>
                      <a:ext cx="451" cy="33"/>
                    </a:xfrm>
                    <a:prstGeom prst="rect">
                      <a:avLst/>
                    </a:prstGeom>
                    <a:solidFill>
                      <a:srgbClr val="61618A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17" name="Rectangle 69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38" y="463"/>
                      <a:ext cx="451" cy="29"/>
                    </a:xfrm>
                    <a:prstGeom prst="rect">
                      <a:avLst/>
                    </a:prstGeom>
                    <a:solidFill>
                      <a:srgbClr val="5F5F88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18" name="Rectangle 69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38" y="492"/>
                      <a:ext cx="451" cy="28"/>
                    </a:xfrm>
                    <a:prstGeom prst="rect">
                      <a:avLst/>
                    </a:prstGeom>
                    <a:solidFill>
                      <a:srgbClr val="5E5E86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19" name="Rectangle 69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38" y="520"/>
                      <a:ext cx="451" cy="27"/>
                    </a:xfrm>
                    <a:prstGeom prst="rect">
                      <a:avLst/>
                    </a:prstGeom>
                    <a:solidFill>
                      <a:srgbClr val="5C5C84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20" name="Rectangle 69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38" y="547"/>
                      <a:ext cx="451" cy="25"/>
                    </a:xfrm>
                    <a:prstGeom prst="rect">
                      <a:avLst/>
                    </a:prstGeom>
                    <a:solidFill>
                      <a:srgbClr val="5B5B82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21" name="Rectangle 69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38" y="572"/>
                      <a:ext cx="451" cy="17"/>
                    </a:xfrm>
                    <a:prstGeom prst="rect">
                      <a:avLst/>
                    </a:prstGeom>
                    <a:solidFill>
                      <a:srgbClr val="59598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22" name="Rectangle 69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38" y="589"/>
                      <a:ext cx="451" cy="20"/>
                    </a:xfrm>
                    <a:prstGeom prst="rect">
                      <a:avLst/>
                    </a:prstGeom>
                    <a:solidFill>
                      <a:srgbClr val="59597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23" name="Rectangle 69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38" y="609"/>
                      <a:ext cx="451" cy="21"/>
                    </a:xfrm>
                    <a:prstGeom prst="rect">
                      <a:avLst/>
                    </a:prstGeom>
                    <a:solidFill>
                      <a:srgbClr val="57577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24" name="Rectangle 70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38" y="630"/>
                      <a:ext cx="451" cy="21"/>
                    </a:xfrm>
                    <a:prstGeom prst="rect">
                      <a:avLst/>
                    </a:prstGeom>
                    <a:solidFill>
                      <a:srgbClr val="57577C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25" name="Rectangle 70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38" y="651"/>
                      <a:ext cx="451" cy="23"/>
                    </a:xfrm>
                    <a:prstGeom prst="rect">
                      <a:avLst/>
                    </a:prstGeom>
                    <a:solidFill>
                      <a:srgbClr val="55557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26" name="Rectangle 70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38" y="674"/>
                      <a:ext cx="451" cy="29"/>
                    </a:xfrm>
                    <a:prstGeom prst="rect">
                      <a:avLst/>
                    </a:prstGeom>
                    <a:solidFill>
                      <a:srgbClr val="54547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27" name="Rectangle 70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38" y="703"/>
                      <a:ext cx="451" cy="32"/>
                    </a:xfrm>
                    <a:prstGeom prst="rect">
                      <a:avLst/>
                    </a:prstGeom>
                    <a:solidFill>
                      <a:srgbClr val="535377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28" name="Rectangle 70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38" y="735"/>
                      <a:ext cx="451" cy="33"/>
                    </a:xfrm>
                    <a:prstGeom prst="rect">
                      <a:avLst/>
                    </a:prstGeom>
                    <a:solidFill>
                      <a:srgbClr val="515175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29" name="Rectangle 70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38" y="768"/>
                      <a:ext cx="451" cy="42"/>
                    </a:xfrm>
                    <a:prstGeom prst="rect">
                      <a:avLst/>
                    </a:prstGeom>
                    <a:solidFill>
                      <a:srgbClr val="505073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30" name="Rectangle 70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38" y="810"/>
                      <a:ext cx="451" cy="41"/>
                    </a:xfrm>
                    <a:prstGeom prst="rect">
                      <a:avLst/>
                    </a:prstGeom>
                    <a:solidFill>
                      <a:srgbClr val="4F4F7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31" name="Rectangle 70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38" y="851"/>
                      <a:ext cx="451" cy="36"/>
                    </a:xfrm>
                    <a:prstGeom prst="rect">
                      <a:avLst/>
                    </a:prstGeom>
                    <a:solidFill>
                      <a:srgbClr val="4D4D7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32" name="Rectangle 70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38" y="887"/>
                      <a:ext cx="451" cy="65"/>
                    </a:xfrm>
                    <a:prstGeom prst="rect">
                      <a:avLst/>
                    </a:prstGeom>
                    <a:solidFill>
                      <a:srgbClr val="4C4C6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33" name="Rectangle 70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38" y="952"/>
                      <a:ext cx="451" cy="96"/>
                    </a:xfrm>
                    <a:prstGeom prst="rect">
                      <a:avLst/>
                    </a:prstGeom>
                    <a:solidFill>
                      <a:srgbClr val="4A4A6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</p:grpSp>
              <p:grpSp>
                <p:nvGrpSpPr>
                  <p:cNvPr id="1761" name="Group 737"/>
                  <p:cNvGrpSpPr>
                    <a:grpSpLocks/>
                  </p:cNvGrpSpPr>
                  <p:nvPr/>
                </p:nvGrpSpPr>
                <p:grpSpPr bwMode="auto">
                  <a:xfrm>
                    <a:off x="4477" y="0"/>
                    <a:ext cx="544" cy="1048"/>
                    <a:chOff x="4477" y="0"/>
                    <a:chExt cx="544" cy="1048"/>
                  </a:xfrm>
                </p:grpSpPr>
                <p:sp>
                  <p:nvSpPr>
                    <p:cNvPr id="1735" name="Rectangle 7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477" y="0"/>
                      <a:ext cx="544" cy="115"/>
                    </a:xfrm>
                    <a:prstGeom prst="rect">
                      <a:avLst/>
                    </a:prstGeom>
                    <a:solidFill>
                      <a:srgbClr val="6B6B9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36" name="Rectangle 7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477" y="115"/>
                      <a:ext cx="544" cy="83"/>
                    </a:xfrm>
                    <a:prstGeom prst="rect">
                      <a:avLst/>
                    </a:prstGeom>
                    <a:solidFill>
                      <a:srgbClr val="6A6A97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37" name="Rectangle 7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477" y="198"/>
                      <a:ext cx="544" cy="48"/>
                    </a:xfrm>
                    <a:prstGeom prst="rect">
                      <a:avLst/>
                    </a:prstGeom>
                    <a:solidFill>
                      <a:srgbClr val="696995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38" name="Rectangle 71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477" y="246"/>
                      <a:ext cx="544" cy="36"/>
                    </a:xfrm>
                    <a:prstGeom prst="rect">
                      <a:avLst/>
                    </a:prstGeom>
                    <a:solidFill>
                      <a:srgbClr val="676794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39" name="Rectangle 7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477" y="282"/>
                      <a:ext cx="544" cy="46"/>
                    </a:xfrm>
                    <a:prstGeom prst="rect">
                      <a:avLst/>
                    </a:prstGeom>
                    <a:solidFill>
                      <a:srgbClr val="666692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40" name="Rectangle 7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477" y="328"/>
                      <a:ext cx="544" cy="37"/>
                    </a:xfrm>
                    <a:prstGeom prst="rect">
                      <a:avLst/>
                    </a:prstGeom>
                    <a:solidFill>
                      <a:srgbClr val="65659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41" name="Rectangle 7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477" y="365"/>
                      <a:ext cx="544" cy="36"/>
                    </a:xfrm>
                    <a:prstGeom prst="rect">
                      <a:avLst/>
                    </a:prstGeom>
                    <a:solidFill>
                      <a:srgbClr val="63638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42" name="Rectangle 7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477" y="401"/>
                      <a:ext cx="544" cy="29"/>
                    </a:xfrm>
                    <a:prstGeom prst="rect">
                      <a:avLst/>
                    </a:prstGeom>
                    <a:solidFill>
                      <a:srgbClr val="62628C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43" name="Rectangle 71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477" y="430"/>
                      <a:ext cx="544" cy="33"/>
                    </a:xfrm>
                    <a:prstGeom prst="rect">
                      <a:avLst/>
                    </a:prstGeom>
                    <a:solidFill>
                      <a:srgbClr val="61618A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44" name="Rectangle 72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477" y="463"/>
                      <a:ext cx="544" cy="29"/>
                    </a:xfrm>
                    <a:prstGeom prst="rect">
                      <a:avLst/>
                    </a:prstGeom>
                    <a:solidFill>
                      <a:srgbClr val="5F5F88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45" name="Rectangle 72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477" y="492"/>
                      <a:ext cx="544" cy="28"/>
                    </a:xfrm>
                    <a:prstGeom prst="rect">
                      <a:avLst/>
                    </a:prstGeom>
                    <a:solidFill>
                      <a:srgbClr val="5E5E86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46" name="Rectangle 72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477" y="520"/>
                      <a:ext cx="544" cy="27"/>
                    </a:xfrm>
                    <a:prstGeom prst="rect">
                      <a:avLst/>
                    </a:prstGeom>
                    <a:solidFill>
                      <a:srgbClr val="5C5C84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47" name="Rectangle 72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477" y="547"/>
                      <a:ext cx="544" cy="25"/>
                    </a:xfrm>
                    <a:prstGeom prst="rect">
                      <a:avLst/>
                    </a:prstGeom>
                    <a:solidFill>
                      <a:srgbClr val="5B5B82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48" name="Rectangle 72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477" y="572"/>
                      <a:ext cx="544" cy="17"/>
                    </a:xfrm>
                    <a:prstGeom prst="rect">
                      <a:avLst/>
                    </a:prstGeom>
                    <a:solidFill>
                      <a:srgbClr val="59598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49" name="Rectangle 72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477" y="589"/>
                      <a:ext cx="544" cy="20"/>
                    </a:xfrm>
                    <a:prstGeom prst="rect">
                      <a:avLst/>
                    </a:prstGeom>
                    <a:solidFill>
                      <a:srgbClr val="59597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50" name="Rectangle 72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477" y="609"/>
                      <a:ext cx="544" cy="21"/>
                    </a:xfrm>
                    <a:prstGeom prst="rect">
                      <a:avLst/>
                    </a:prstGeom>
                    <a:solidFill>
                      <a:srgbClr val="57577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51" name="Rectangle 72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477" y="630"/>
                      <a:ext cx="544" cy="21"/>
                    </a:xfrm>
                    <a:prstGeom prst="rect">
                      <a:avLst/>
                    </a:prstGeom>
                    <a:solidFill>
                      <a:srgbClr val="57577C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52" name="Rectangle 72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477" y="651"/>
                      <a:ext cx="544" cy="23"/>
                    </a:xfrm>
                    <a:prstGeom prst="rect">
                      <a:avLst/>
                    </a:prstGeom>
                    <a:solidFill>
                      <a:srgbClr val="55557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53" name="Rectangle 72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477" y="674"/>
                      <a:ext cx="544" cy="29"/>
                    </a:xfrm>
                    <a:prstGeom prst="rect">
                      <a:avLst/>
                    </a:prstGeom>
                    <a:solidFill>
                      <a:srgbClr val="54547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54" name="Rectangle 7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477" y="703"/>
                      <a:ext cx="544" cy="32"/>
                    </a:xfrm>
                    <a:prstGeom prst="rect">
                      <a:avLst/>
                    </a:prstGeom>
                    <a:solidFill>
                      <a:srgbClr val="535377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55" name="Rectangle 73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477" y="735"/>
                      <a:ext cx="544" cy="33"/>
                    </a:xfrm>
                    <a:prstGeom prst="rect">
                      <a:avLst/>
                    </a:prstGeom>
                    <a:solidFill>
                      <a:srgbClr val="515175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56" name="Rectangle 7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477" y="768"/>
                      <a:ext cx="544" cy="42"/>
                    </a:xfrm>
                    <a:prstGeom prst="rect">
                      <a:avLst/>
                    </a:prstGeom>
                    <a:solidFill>
                      <a:srgbClr val="505073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57" name="Rectangle 7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477" y="810"/>
                      <a:ext cx="544" cy="41"/>
                    </a:xfrm>
                    <a:prstGeom prst="rect">
                      <a:avLst/>
                    </a:prstGeom>
                    <a:solidFill>
                      <a:srgbClr val="4F4F7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58" name="Rectangle 73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477" y="851"/>
                      <a:ext cx="544" cy="36"/>
                    </a:xfrm>
                    <a:prstGeom prst="rect">
                      <a:avLst/>
                    </a:prstGeom>
                    <a:solidFill>
                      <a:srgbClr val="4D4D7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59" name="Rectangle 73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477" y="887"/>
                      <a:ext cx="544" cy="65"/>
                    </a:xfrm>
                    <a:prstGeom prst="rect">
                      <a:avLst/>
                    </a:prstGeom>
                    <a:solidFill>
                      <a:srgbClr val="4C4C6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60" name="Rectangle 73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477" y="952"/>
                      <a:ext cx="544" cy="96"/>
                    </a:xfrm>
                    <a:prstGeom prst="rect">
                      <a:avLst/>
                    </a:prstGeom>
                    <a:solidFill>
                      <a:srgbClr val="4A4A6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</p:grpSp>
              <p:grpSp>
                <p:nvGrpSpPr>
                  <p:cNvPr id="1788" name="Group 764"/>
                  <p:cNvGrpSpPr>
                    <a:grpSpLocks/>
                  </p:cNvGrpSpPr>
                  <p:nvPr/>
                </p:nvGrpSpPr>
                <p:grpSpPr bwMode="auto">
                  <a:xfrm>
                    <a:off x="4766" y="0"/>
                    <a:ext cx="645" cy="1048"/>
                    <a:chOff x="4766" y="0"/>
                    <a:chExt cx="645" cy="1048"/>
                  </a:xfrm>
                </p:grpSpPr>
                <p:sp>
                  <p:nvSpPr>
                    <p:cNvPr id="1762" name="Rectangle 73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766" y="0"/>
                      <a:ext cx="645" cy="115"/>
                    </a:xfrm>
                    <a:prstGeom prst="rect">
                      <a:avLst/>
                    </a:prstGeom>
                    <a:solidFill>
                      <a:srgbClr val="6B6B9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63" name="Rectangle 7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766" y="115"/>
                      <a:ext cx="645" cy="83"/>
                    </a:xfrm>
                    <a:prstGeom prst="rect">
                      <a:avLst/>
                    </a:prstGeom>
                    <a:solidFill>
                      <a:srgbClr val="6A6A97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64" name="Rectangle 74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766" y="198"/>
                      <a:ext cx="645" cy="48"/>
                    </a:xfrm>
                    <a:prstGeom prst="rect">
                      <a:avLst/>
                    </a:prstGeom>
                    <a:solidFill>
                      <a:srgbClr val="696995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65" name="Rectangle 74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766" y="246"/>
                      <a:ext cx="645" cy="36"/>
                    </a:xfrm>
                    <a:prstGeom prst="rect">
                      <a:avLst/>
                    </a:prstGeom>
                    <a:solidFill>
                      <a:srgbClr val="676794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66" name="Rectangle 7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766" y="282"/>
                      <a:ext cx="645" cy="46"/>
                    </a:xfrm>
                    <a:prstGeom prst="rect">
                      <a:avLst/>
                    </a:prstGeom>
                    <a:solidFill>
                      <a:srgbClr val="666692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67" name="Rectangle 74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766" y="328"/>
                      <a:ext cx="645" cy="37"/>
                    </a:xfrm>
                    <a:prstGeom prst="rect">
                      <a:avLst/>
                    </a:prstGeom>
                    <a:solidFill>
                      <a:srgbClr val="65659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68" name="Rectangle 74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766" y="365"/>
                      <a:ext cx="645" cy="36"/>
                    </a:xfrm>
                    <a:prstGeom prst="rect">
                      <a:avLst/>
                    </a:prstGeom>
                    <a:solidFill>
                      <a:srgbClr val="63638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69" name="Rectangle 74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766" y="401"/>
                      <a:ext cx="645" cy="29"/>
                    </a:xfrm>
                    <a:prstGeom prst="rect">
                      <a:avLst/>
                    </a:prstGeom>
                    <a:solidFill>
                      <a:srgbClr val="62628C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70" name="Rectangle 74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766" y="430"/>
                      <a:ext cx="645" cy="33"/>
                    </a:xfrm>
                    <a:prstGeom prst="rect">
                      <a:avLst/>
                    </a:prstGeom>
                    <a:solidFill>
                      <a:srgbClr val="61618A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71" name="Rectangle 74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766" y="463"/>
                      <a:ext cx="645" cy="29"/>
                    </a:xfrm>
                    <a:prstGeom prst="rect">
                      <a:avLst/>
                    </a:prstGeom>
                    <a:solidFill>
                      <a:srgbClr val="5F5F88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72" name="Rectangle 7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766" y="492"/>
                      <a:ext cx="645" cy="28"/>
                    </a:xfrm>
                    <a:prstGeom prst="rect">
                      <a:avLst/>
                    </a:prstGeom>
                    <a:solidFill>
                      <a:srgbClr val="5E5E86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73" name="Rectangle 74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766" y="520"/>
                      <a:ext cx="645" cy="27"/>
                    </a:xfrm>
                    <a:prstGeom prst="rect">
                      <a:avLst/>
                    </a:prstGeom>
                    <a:solidFill>
                      <a:srgbClr val="5C5C84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74" name="Rectangle 75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766" y="547"/>
                      <a:ext cx="645" cy="25"/>
                    </a:xfrm>
                    <a:prstGeom prst="rect">
                      <a:avLst/>
                    </a:prstGeom>
                    <a:solidFill>
                      <a:srgbClr val="5B5B82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75" name="Rectangle 75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766" y="572"/>
                      <a:ext cx="645" cy="17"/>
                    </a:xfrm>
                    <a:prstGeom prst="rect">
                      <a:avLst/>
                    </a:prstGeom>
                    <a:solidFill>
                      <a:srgbClr val="59598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76" name="Rectangle 75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766" y="589"/>
                      <a:ext cx="645" cy="20"/>
                    </a:xfrm>
                    <a:prstGeom prst="rect">
                      <a:avLst/>
                    </a:prstGeom>
                    <a:solidFill>
                      <a:srgbClr val="59597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77" name="Rectangle 7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766" y="609"/>
                      <a:ext cx="645" cy="21"/>
                    </a:xfrm>
                    <a:prstGeom prst="rect">
                      <a:avLst/>
                    </a:prstGeom>
                    <a:solidFill>
                      <a:srgbClr val="57577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78" name="Rectangle 75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766" y="630"/>
                      <a:ext cx="645" cy="21"/>
                    </a:xfrm>
                    <a:prstGeom prst="rect">
                      <a:avLst/>
                    </a:prstGeom>
                    <a:solidFill>
                      <a:srgbClr val="57577C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79" name="Rectangle 75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766" y="651"/>
                      <a:ext cx="645" cy="23"/>
                    </a:xfrm>
                    <a:prstGeom prst="rect">
                      <a:avLst/>
                    </a:prstGeom>
                    <a:solidFill>
                      <a:srgbClr val="55557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80" name="Rectangle 7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766" y="674"/>
                      <a:ext cx="645" cy="29"/>
                    </a:xfrm>
                    <a:prstGeom prst="rect">
                      <a:avLst/>
                    </a:prstGeom>
                    <a:solidFill>
                      <a:srgbClr val="54547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81" name="Rectangle 7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766" y="703"/>
                      <a:ext cx="645" cy="32"/>
                    </a:xfrm>
                    <a:prstGeom prst="rect">
                      <a:avLst/>
                    </a:prstGeom>
                    <a:solidFill>
                      <a:srgbClr val="535377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82" name="Rectangle 7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766" y="735"/>
                      <a:ext cx="645" cy="33"/>
                    </a:xfrm>
                    <a:prstGeom prst="rect">
                      <a:avLst/>
                    </a:prstGeom>
                    <a:solidFill>
                      <a:srgbClr val="515175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83" name="Rectangle 75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766" y="768"/>
                      <a:ext cx="645" cy="42"/>
                    </a:xfrm>
                    <a:prstGeom prst="rect">
                      <a:avLst/>
                    </a:prstGeom>
                    <a:solidFill>
                      <a:srgbClr val="505073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84" name="Rectangle 76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766" y="810"/>
                      <a:ext cx="645" cy="41"/>
                    </a:xfrm>
                    <a:prstGeom prst="rect">
                      <a:avLst/>
                    </a:prstGeom>
                    <a:solidFill>
                      <a:srgbClr val="4F4F7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85" name="Rectangle 7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766" y="851"/>
                      <a:ext cx="645" cy="36"/>
                    </a:xfrm>
                    <a:prstGeom prst="rect">
                      <a:avLst/>
                    </a:prstGeom>
                    <a:solidFill>
                      <a:srgbClr val="4D4D7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86" name="Rectangle 76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766" y="887"/>
                      <a:ext cx="645" cy="65"/>
                    </a:xfrm>
                    <a:prstGeom prst="rect">
                      <a:avLst/>
                    </a:prstGeom>
                    <a:solidFill>
                      <a:srgbClr val="4C4C6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87" name="Rectangle 76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766" y="952"/>
                      <a:ext cx="645" cy="96"/>
                    </a:xfrm>
                    <a:prstGeom prst="rect">
                      <a:avLst/>
                    </a:prstGeom>
                    <a:solidFill>
                      <a:srgbClr val="4A4A6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</p:grpSp>
              <p:grpSp>
                <p:nvGrpSpPr>
                  <p:cNvPr id="1815" name="Group 791"/>
                  <p:cNvGrpSpPr>
                    <a:grpSpLocks/>
                  </p:cNvGrpSpPr>
                  <p:nvPr/>
                </p:nvGrpSpPr>
                <p:grpSpPr bwMode="auto">
                  <a:xfrm>
                    <a:off x="5084" y="46"/>
                    <a:ext cx="674" cy="1000"/>
                    <a:chOff x="5084" y="46"/>
                    <a:chExt cx="674" cy="1000"/>
                  </a:xfrm>
                </p:grpSpPr>
                <p:sp>
                  <p:nvSpPr>
                    <p:cNvPr id="1789" name="Rectangle 76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084" y="46"/>
                      <a:ext cx="674" cy="111"/>
                    </a:xfrm>
                    <a:prstGeom prst="rect">
                      <a:avLst/>
                    </a:prstGeom>
                    <a:solidFill>
                      <a:srgbClr val="6B6B9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90" name="Rectangle 76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084" y="157"/>
                      <a:ext cx="674" cy="79"/>
                    </a:xfrm>
                    <a:prstGeom prst="rect">
                      <a:avLst/>
                    </a:prstGeom>
                    <a:solidFill>
                      <a:srgbClr val="6A6A97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91" name="Rectangle 76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084" y="236"/>
                      <a:ext cx="674" cy="46"/>
                    </a:xfrm>
                    <a:prstGeom prst="rect">
                      <a:avLst/>
                    </a:prstGeom>
                    <a:solidFill>
                      <a:srgbClr val="696995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92" name="Rectangle 76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084" y="282"/>
                      <a:ext cx="674" cy="35"/>
                    </a:xfrm>
                    <a:prstGeom prst="rect">
                      <a:avLst/>
                    </a:prstGeom>
                    <a:solidFill>
                      <a:srgbClr val="676794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93" name="Rectangle 76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084" y="317"/>
                      <a:ext cx="674" cy="44"/>
                    </a:xfrm>
                    <a:prstGeom prst="rect">
                      <a:avLst/>
                    </a:prstGeom>
                    <a:solidFill>
                      <a:srgbClr val="666692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94" name="Rectangle 77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084" y="361"/>
                      <a:ext cx="674" cy="35"/>
                    </a:xfrm>
                    <a:prstGeom prst="rect">
                      <a:avLst/>
                    </a:prstGeom>
                    <a:solidFill>
                      <a:srgbClr val="65659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95" name="Rectangle 77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084" y="396"/>
                      <a:ext cx="674" cy="34"/>
                    </a:xfrm>
                    <a:prstGeom prst="rect">
                      <a:avLst/>
                    </a:prstGeom>
                    <a:solidFill>
                      <a:srgbClr val="63638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96" name="Rectangle 77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084" y="430"/>
                      <a:ext cx="674" cy="29"/>
                    </a:xfrm>
                    <a:prstGeom prst="rect">
                      <a:avLst/>
                    </a:prstGeom>
                    <a:solidFill>
                      <a:srgbClr val="62628C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97" name="Rectangle 77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084" y="459"/>
                      <a:ext cx="674" cy="31"/>
                    </a:xfrm>
                    <a:prstGeom prst="rect">
                      <a:avLst/>
                    </a:prstGeom>
                    <a:solidFill>
                      <a:srgbClr val="61618A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98" name="Rectangle 77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084" y="490"/>
                      <a:ext cx="674" cy="26"/>
                    </a:xfrm>
                    <a:prstGeom prst="rect">
                      <a:avLst/>
                    </a:prstGeom>
                    <a:solidFill>
                      <a:srgbClr val="5F5F88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799" name="Rectangle 77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084" y="516"/>
                      <a:ext cx="674" cy="27"/>
                    </a:xfrm>
                    <a:prstGeom prst="rect">
                      <a:avLst/>
                    </a:prstGeom>
                    <a:solidFill>
                      <a:srgbClr val="5E5E86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00" name="Rectangle 77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084" y="543"/>
                      <a:ext cx="674" cy="27"/>
                    </a:xfrm>
                    <a:prstGeom prst="rect">
                      <a:avLst/>
                    </a:prstGeom>
                    <a:solidFill>
                      <a:srgbClr val="5C5C84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01" name="Rectangle 77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084" y="570"/>
                      <a:ext cx="674" cy="23"/>
                    </a:xfrm>
                    <a:prstGeom prst="rect">
                      <a:avLst/>
                    </a:prstGeom>
                    <a:solidFill>
                      <a:srgbClr val="5B5B82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02" name="Rectangle 77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084" y="593"/>
                      <a:ext cx="674" cy="18"/>
                    </a:xfrm>
                    <a:prstGeom prst="rect">
                      <a:avLst/>
                    </a:prstGeom>
                    <a:solidFill>
                      <a:srgbClr val="59598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03" name="Rectangle 77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084" y="611"/>
                      <a:ext cx="674" cy="19"/>
                    </a:xfrm>
                    <a:prstGeom prst="rect">
                      <a:avLst/>
                    </a:prstGeom>
                    <a:solidFill>
                      <a:srgbClr val="59597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04" name="Rectangle 78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084" y="630"/>
                      <a:ext cx="674" cy="19"/>
                    </a:xfrm>
                    <a:prstGeom prst="rect">
                      <a:avLst/>
                    </a:prstGeom>
                    <a:solidFill>
                      <a:srgbClr val="57577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05" name="Rectangle 78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084" y="649"/>
                      <a:ext cx="674" cy="19"/>
                    </a:xfrm>
                    <a:prstGeom prst="rect">
                      <a:avLst/>
                    </a:prstGeom>
                    <a:solidFill>
                      <a:srgbClr val="57577C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06" name="Rectangle 78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084" y="668"/>
                      <a:ext cx="674" cy="23"/>
                    </a:xfrm>
                    <a:prstGeom prst="rect">
                      <a:avLst/>
                    </a:prstGeom>
                    <a:solidFill>
                      <a:srgbClr val="55557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07" name="Rectangle 78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084" y="691"/>
                      <a:ext cx="674" cy="27"/>
                    </a:xfrm>
                    <a:prstGeom prst="rect">
                      <a:avLst/>
                    </a:prstGeom>
                    <a:solidFill>
                      <a:srgbClr val="54547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08" name="Rectangle 78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084" y="718"/>
                      <a:ext cx="674" cy="33"/>
                    </a:xfrm>
                    <a:prstGeom prst="rect">
                      <a:avLst/>
                    </a:prstGeom>
                    <a:solidFill>
                      <a:srgbClr val="535377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09" name="Rectangle 78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084" y="751"/>
                      <a:ext cx="674" cy="30"/>
                    </a:xfrm>
                    <a:prstGeom prst="rect">
                      <a:avLst/>
                    </a:prstGeom>
                    <a:solidFill>
                      <a:srgbClr val="515175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10" name="Rectangle 78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084" y="781"/>
                      <a:ext cx="674" cy="39"/>
                    </a:xfrm>
                    <a:prstGeom prst="rect">
                      <a:avLst/>
                    </a:prstGeom>
                    <a:solidFill>
                      <a:srgbClr val="505073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11" name="Rectangle 78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084" y="820"/>
                      <a:ext cx="674" cy="38"/>
                    </a:xfrm>
                    <a:prstGeom prst="rect">
                      <a:avLst/>
                    </a:prstGeom>
                    <a:solidFill>
                      <a:srgbClr val="4F4F7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12" name="Rectangle 78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084" y="858"/>
                      <a:ext cx="674" cy="37"/>
                    </a:xfrm>
                    <a:prstGeom prst="rect">
                      <a:avLst/>
                    </a:prstGeom>
                    <a:solidFill>
                      <a:srgbClr val="4D4D7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13" name="Rectangle 7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084" y="895"/>
                      <a:ext cx="674" cy="61"/>
                    </a:xfrm>
                    <a:prstGeom prst="rect">
                      <a:avLst/>
                    </a:prstGeom>
                    <a:solidFill>
                      <a:srgbClr val="4C4C6E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14" name="Rectangle 7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084" y="956"/>
                      <a:ext cx="674" cy="90"/>
                    </a:xfrm>
                    <a:prstGeom prst="rect">
                      <a:avLst/>
                    </a:prstGeom>
                    <a:solidFill>
                      <a:srgbClr val="4A4A6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</p:grpSp>
            </p:grpSp>
            <p:grpSp>
              <p:nvGrpSpPr>
                <p:cNvPr id="1819" name="Group 795"/>
                <p:cNvGrpSpPr>
                  <a:grpSpLocks/>
                </p:cNvGrpSpPr>
                <p:nvPr/>
              </p:nvGrpSpPr>
              <p:grpSpPr bwMode="auto">
                <a:xfrm>
                  <a:off x="-1" y="557"/>
                  <a:ext cx="5758" cy="487"/>
                  <a:chOff x="-1" y="557"/>
                  <a:chExt cx="5758" cy="487"/>
                </a:xfrm>
              </p:grpSpPr>
              <p:sp>
                <p:nvSpPr>
                  <p:cNvPr id="1817" name="Freeform 793"/>
                  <p:cNvSpPr>
                    <a:spLocks/>
                  </p:cNvSpPr>
                  <p:nvPr/>
                </p:nvSpPr>
                <p:spPr bwMode="auto">
                  <a:xfrm>
                    <a:off x="-1" y="617"/>
                    <a:ext cx="306" cy="427"/>
                  </a:xfrm>
                  <a:custGeom>
                    <a:avLst/>
                    <a:gdLst/>
                    <a:ahLst/>
                    <a:cxnLst>
                      <a:cxn ang="0">
                        <a:pos x="282" y="427"/>
                      </a:cxn>
                      <a:cxn ang="0">
                        <a:pos x="306" y="427"/>
                      </a:cxn>
                      <a:cxn ang="0">
                        <a:pos x="0" y="0"/>
                      </a:cxn>
                      <a:cxn ang="0">
                        <a:pos x="0" y="66"/>
                      </a:cxn>
                      <a:cxn ang="0">
                        <a:pos x="252" y="427"/>
                      </a:cxn>
                      <a:cxn ang="0">
                        <a:pos x="282" y="427"/>
                      </a:cxn>
                    </a:cxnLst>
                    <a:rect l="0" t="0" r="r" b="b"/>
                    <a:pathLst>
                      <a:path w="306" h="427">
                        <a:moveTo>
                          <a:pt x="282" y="427"/>
                        </a:moveTo>
                        <a:lnTo>
                          <a:pt x="306" y="427"/>
                        </a:lnTo>
                        <a:lnTo>
                          <a:pt x="0" y="0"/>
                        </a:lnTo>
                        <a:lnTo>
                          <a:pt x="0" y="66"/>
                        </a:lnTo>
                        <a:lnTo>
                          <a:pt x="252" y="427"/>
                        </a:lnTo>
                        <a:lnTo>
                          <a:pt x="282" y="427"/>
                        </a:lnTo>
                        <a:close/>
                      </a:path>
                    </a:pathLst>
                  </a:custGeom>
                  <a:solidFill>
                    <a:srgbClr val="54547A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1818" name="Freeform 794"/>
                  <p:cNvSpPr>
                    <a:spLocks/>
                  </p:cNvSpPr>
                  <p:nvPr/>
                </p:nvSpPr>
                <p:spPr bwMode="auto">
                  <a:xfrm>
                    <a:off x="5409" y="557"/>
                    <a:ext cx="348" cy="487"/>
                  </a:xfrm>
                  <a:custGeom>
                    <a:avLst/>
                    <a:gdLst/>
                    <a:ahLst/>
                    <a:cxnLst>
                      <a:cxn ang="0">
                        <a:pos x="24" y="487"/>
                      </a:cxn>
                      <a:cxn ang="0">
                        <a:pos x="48" y="487"/>
                      </a:cxn>
                      <a:cxn ang="0">
                        <a:pos x="348" y="72"/>
                      </a:cxn>
                      <a:cxn ang="0">
                        <a:pos x="348" y="0"/>
                      </a:cxn>
                      <a:cxn ang="0">
                        <a:pos x="0" y="487"/>
                      </a:cxn>
                      <a:cxn ang="0">
                        <a:pos x="24" y="487"/>
                      </a:cxn>
                    </a:cxnLst>
                    <a:rect l="0" t="0" r="r" b="b"/>
                    <a:pathLst>
                      <a:path w="348" h="487">
                        <a:moveTo>
                          <a:pt x="24" y="487"/>
                        </a:moveTo>
                        <a:lnTo>
                          <a:pt x="48" y="487"/>
                        </a:lnTo>
                        <a:lnTo>
                          <a:pt x="348" y="72"/>
                        </a:lnTo>
                        <a:lnTo>
                          <a:pt x="348" y="0"/>
                        </a:lnTo>
                        <a:lnTo>
                          <a:pt x="0" y="487"/>
                        </a:lnTo>
                        <a:lnTo>
                          <a:pt x="24" y="487"/>
                        </a:lnTo>
                        <a:close/>
                      </a:path>
                    </a:pathLst>
                  </a:custGeom>
                  <a:solidFill>
                    <a:srgbClr val="54547A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</p:grpSp>
            <p:grpSp>
              <p:nvGrpSpPr>
                <p:cNvPr id="2063" name="Group 1039"/>
                <p:cNvGrpSpPr>
                  <a:grpSpLocks/>
                </p:cNvGrpSpPr>
                <p:nvPr/>
              </p:nvGrpSpPr>
              <p:grpSpPr bwMode="auto">
                <a:xfrm>
                  <a:off x="263" y="1037"/>
                  <a:ext cx="5203" cy="3283"/>
                  <a:chOff x="263" y="1037"/>
                  <a:chExt cx="5203" cy="3283"/>
                </a:xfrm>
              </p:grpSpPr>
              <p:grpSp>
                <p:nvGrpSpPr>
                  <p:cNvPr id="1846" name="Group 822"/>
                  <p:cNvGrpSpPr>
                    <a:grpSpLocks/>
                  </p:cNvGrpSpPr>
                  <p:nvPr/>
                </p:nvGrpSpPr>
                <p:grpSpPr bwMode="auto">
                  <a:xfrm>
                    <a:off x="2847" y="1037"/>
                    <a:ext cx="45" cy="3283"/>
                    <a:chOff x="2847" y="1037"/>
                    <a:chExt cx="45" cy="3283"/>
                  </a:xfrm>
                </p:grpSpPr>
                <p:sp>
                  <p:nvSpPr>
                    <p:cNvPr id="1820" name="Rectangle 79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47" y="1037"/>
                      <a:ext cx="45" cy="290"/>
                    </a:xfrm>
                    <a:prstGeom prst="rect">
                      <a:avLst/>
                    </a:prstGeom>
                    <a:solidFill>
                      <a:srgbClr val="4A4A6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21" name="Rectangle 79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47" y="1327"/>
                      <a:ext cx="45" cy="205"/>
                    </a:xfrm>
                    <a:prstGeom prst="rect">
                      <a:avLst/>
                    </a:prstGeom>
                    <a:solidFill>
                      <a:srgbClr val="4B4B6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22" name="Rectangle 79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47" y="1532"/>
                      <a:ext cx="45" cy="179"/>
                    </a:xfrm>
                    <a:prstGeom prst="rect">
                      <a:avLst/>
                    </a:prstGeom>
                    <a:solidFill>
                      <a:srgbClr val="4D4D6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23" name="Rectangle 79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47" y="1711"/>
                      <a:ext cx="45" cy="115"/>
                    </a:xfrm>
                    <a:prstGeom prst="rect">
                      <a:avLst/>
                    </a:prstGeom>
                    <a:solidFill>
                      <a:srgbClr val="4E4E7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24" name="Rectangle 80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47" y="1826"/>
                      <a:ext cx="45" cy="129"/>
                    </a:xfrm>
                    <a:prstGeom prst="rect">
                      <a:avLst/>
                    </a:prstGeom>
                    <a:solidFill>
                      <a:srgbClr val="505073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25" name="Rectangle 80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47" y="1955"/>
                      <a:ext cx="45" cy="101"/>
                    </a:xfrm>
                    <a:prstGeom prst="rect">
                      <a:avLst/>
                    </a:prstGeom>
                    <a:solidFill>
                      <a:srgbClr val="515175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26" name="Rectangle 80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47" y="2056"/>
                      <a:ext cx="45" cy="77"/>
                    </a:xfrm>
                    <a:prstGeom prst="rect">
                      <a:avLst/>
                    </a:prstGeom>
                    <a:solidFill>
                      <a:srgbClr val="525277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27" name="Rectangle 80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47" y="2133"/>
                      <a:ext cx="45" cy="65"/>
                    </a:xfrm>
                    <a:prstGeom prst="rect">
                      <a:avLst/>
                    </a:prstGeom>
                    <a:solidFill>
                      <a:srgbClr val="545478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28" name="Rectangle 80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47" y="2198"/>
                      <a:ext cx="45" cy="77"/>
                    </a:xfrm>
                    <a:prstGeom prst="rect">
                      <a:avLst/>
                    </a:prstGeom>
                    <a:solidFill>
                      <a:srgbClr val="54547A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29" name="Rectangle 80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47" y="2275"/>
                      <a:ext cx="45" cy="64"/>
                    </a:xfrm>
                    <a:prstGeom prst="rect">
                      <a:avLst/>
                    </a:prstGeom>
                    <a:solidFill>
                      <a:srgbClr val="56567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30" name="Rectangle 80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47" y="2339"/>
                      <a:ext cx="45" cy="76"/>
                    </a:xfrm>
                    <a:prstGeom prst="rect">
                      <a:avLst/>
                    </a:prstGeom>
                    <a:solidFill>
                      <a:srgbClr val="57577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31" name="Rectangle 80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47" y="2415"/>
                      <a:ext cx="45" cy="91"/>
                    </a:xfrm>
                    <a:prstGeom prst="rect">
                      <a:avLst/>
                    </a:prstGeom>
                    <a:solidFill>
                      <a:srgbClr val="58587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32" name="Rectangle 80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47" y="2506"/>
                      <a:ext cx="45" cy="63"/>
                    </a:xfrm>
                    <a:prstGeom prst="rect">
                      <a:avLst/>
                    </a:prstGeom>
                    <a:solidFill>
                      <a:srgbClr val="59598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33" name="Rectangle 80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47" y="2569"/>
                      <a:ext cx="45" cy="77"/>
                    </a:xfrm>
                    <a:prstGeom prst="rect">
                      <a:avLst/>
                    </a:prstGeom>
                    <a:solidFill>
                      <a:srgbClr val="5B5B82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34" name="Rectangle 8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47" y="2646"/>
                      <a:ext cx="45" cy="77"/>
                    </a:xfrm>
                    <a:prstGeom prst="rect">
                      <a:avLst/>
                    </a:prstGeom>
                    <a:solidFill>
                      <a:srgbClr val="5C5C84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35" name="Rectangle 8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47" y="2723"/>
                      <a:ext cx="45" cy="90"/>
                    </a:xfrm>
                    <a:prstGeom prst="rect">
                      <a:avLst/>
                    </a:prstGeom>
                    <a:solidFill>
                      <a:srgbClr val="5D5D86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36" name="Rectangle 8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47" y="2813"/>
                      <a:ext cx="45" cy="52"/>
                    </a:xfrm>
                    <a:prstGeom prst="rect">
                      <a:avLst/>
                    </a:prstGeom>
                    <a:solidFill>
                      <a:srgbClr val="5E5E88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37" name="Rectangle 8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47" y="2865"/>
                      <a:ext cx="45" cy="101"/>
                    </a:xfrm>
                    <a:prstGeom prst="rect">
                      <a:avLst/>
                    </a:prstGeom>
                    <a:solidFill>
                      <a:srgbClr val="60608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38" name="Rectangle 81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47" y="2966"/>
                      <a:ext cx="45" cy="91"/>
                    </a:xfrm>
                    <a:prstGeom prst="rect">
                      <a:avLst/>
                    </a:prstGeom>
                    <a:solidFill>
                      <a:srgbClr val="61618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39" name="Rectangle 8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47" y="3057"/>
                      <a:ext cx="45" cy="115"/>
                    </a:xfrm>
                    <a:prstGeom prst="rect">
                      <a:avLst/>
                    </a:prstGeom>
                    <a:solidFill>
                      <a:srgbClr val="62628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40" name="Rectangle 8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47" y="3172"/>
                      <a:ext cx="45" cy="115"/>
                    </a:xfrm>
                    <a:prstGeom prst="rect">
                      <a:avLst/>
                    </a:prstGeom>
                    <a:solidFill>
                      <a:srgbClr val="64648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41" name="Rectangle 8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47" y="3287"/>
                      <a:ext cx="45" cy="140"/>
                    </a:xfrm>
                    <a:prstGeom prst="rect">
                      <a:avLst/>
                    </a:prstGeom>
                    <a:solidFill>
                      <a:srgbClr val="65659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42" name="Rectangle 8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47" y="3427"/>
                      <a:ext cx="45" cy="167"/>
                    </a:xfrm>
                    <a:prstGeom prst="rect">
                      <a:avLst/>
                    </a:prstGeom>
                    <a:solidFill>
                      <a:srgbClr val="676793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43" name="Rectangle 81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47" y="3594"/>
                      <a:ext cx="45" cy="206"/>
                    </a:xfrm>
                    <a:prstGeom prst="rect">
                      <a:avLst/>
                    </a:prstGeom>
                    <a:solidFill>
                      <a:srgbClr val="686895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44" name="Rectangle 82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47" y="3800"/>
                      <a:ext cx="45" cy="268"/>
                    </a:xfrm>
                    <a:prstGeom prst="rect">
                      <a:avLst/>
                    </a:prstGeom>
                    <a:solidFill>
                      <a:srgbClr val="696997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45" name="Rectangle 82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47" y="4068"/>
                      <a:ext cx="45" cy="252"/>
                    </a:xfrm>
                    <a:prstGeom prst="rect">
                      <a:avLst/>
                    </a:prstGeom>
                    <a:solidFill>
                      <a:srgbClr val="6B6B9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</p:grpSp>
              <p:grpSp>
                <p:nvGrpSpPr>
                  <p:cNvPr id="1873" name="Group 849"/>
                  <p:cNvGrpSpPr>
                    <a:grpSpLocks/>
                  </p:cNvGrpSpPr>
                  <p:nvPr/>
                </p:nvGrpSpPr>
                <p:grpSpPr bwMode="auto">
                  <a:xfrm>
                    <a:off x="2152" y="1037"/>
                    <a:ext cx="404" cy="3283"/>
                    <a:chOff x="2152" y="1037"/>
                    <a:chExt cx="404" cy="3283"/>
                  </a:xfrm>
                </p:grpSpPr>
                <p:sp>
                  <p:nvSpPr>
                    <p:cNvPr id="1847" name="Rectangle 82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52" y="1037"/>
                      <a:ext cx="404" cy="290"/>
                    </a:xfrm>
                    <a:prstGeom prst="rect">
                      <a:avLst/>
                    </a:prstGeom>
                    <a:solidFill>
                      <a:srgbClr val="4A4A6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48" name="Rectangle 82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52" y="1327"/>
                      <a:ext cx="404" cy="205"/>
                    </a:xfrm>
                    <a:prstGeom prst="rect">
                      <a:avLst/>
                    </a:prstGeom>
                    <a:solidFill>
                      <a:srgbClr val="4B4B6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49" name="Rectangle 82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52" y="1532"/>
                      <a:ext cx="404" cy="179"/>
                    </a:xfrm>
                    <a:prstGeom prst="rect">
                      <a:avLst/>
                    </a:prstGeom>
                    <a:solidFill>
                      <a:srgbClr val="4D4D6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50" name="Rectangle 82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52" y="1711"/>
                      <a:ext cx="404" cy="115"/>
                    </a:xfrm>
                    <a:prstGeom prst="rect">
                      <a:avLst/>
                    </a:prstGeom>
                    <a:solidFill>
                      <a:srgbClr val="4E4E7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51" name="Rectangle 82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52" y="1826"/>
                      <a:ext cx="404" cy="129"/>
                    </a:xfrm>
                    <a:prstGeom prst="rect">
                      <a:avLst/>
                    </a:prstGeom>
                    <a:solidFill>
                      <a:srgbClr val="505073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52" name="Rectangle 82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52" y="1955"/>
                      <a:ext cx="404" cy="101"/>
                    </a:xfrm>
                    <a:prstGeom prst="rect">
                      <a:avLst/>
                    </a:prstGeom>
                    <a:solidFill>
                      <a:srgbClr val="515175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53" name="Rectangle 82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52" y="2056"/>
                      <a:ext cx="404" cy="77"/>
                    </a:xfrm>
                    <a:prstGeom prst="rect">
                      <a:avLst/>
                    </a:prstGeom>
                    <a:solidFill>
                      <a:srgbClr val="525277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54" name="Rectangle 8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52" y="2133"/>
                      <a:ext cx="404" cy="65"/>
                    </a:xfrm>
                    <a:prstGeom prst="rect">
                      <a:avLst/>
                    </a:prstGeom>
                    <a:solidFill>
                      <a:srgbClr val="545478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55" name="Rectangle 83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52" y="2198"/>
                      <a:ext cx="404" cy="77"/>
                    </a:xfrm>
                    <a:prstGeom prst="rect">
                      <a:avLst/>
                    </a:prstGeom>
                    <a:solidFill>
                      <a:srgbClr val="54547A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56" name="Rectangle 8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52" y="2275"/>
                      <a:ext cx="404" cy="64"/>
                    </a:xfrm>
                    <a:prstGeom prst="rect">
                      <a:avLst/>
                    </a:prstGeom>
                    <a:solidFill>
                      <a:srgbClr val="56567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57" name="Rectangle 8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52" y="2339"/>
                      <a:ext cx="404" cy="76"/>
                    </a:xfrm>
                    <a:prstGeom prst="rect">
                      <a:avLst/>
                    </a:prstGeom>
                    <a:solidFill>
                      <a:srgbClr val="57577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58" name="Rectangle 83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52" y="2415"/>
                      <a:ext cx="404" cy="91"/>
                    </a:xfrm>
                    <a:prstGeom prst="rect">
                      <a:avLst/>
                    </a:prstGeom>
                    <a:solidFill>
                      <a:srgbClr val="58587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59" name="Rectangle 83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52" y="2506"/>
                      <a:ext cx="404" cy="63"/>
                    </a:xfrm>
                    <a:prstGeom prst="rect">
                      <a:avLst/>
                    </a:prstGeom>
                    <a:solidFill>
                      <a:srgbClr val="59598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60" name="Rectangle 83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52" y="2569"/>
                      <a:ext cx="404" cy="77"/>
                    </a:xfrm>
                    <a:prstGeom prst="rect">
                      <a:avLst/>
                    </a:prstGeom>
                    <a:solidFill>
                      <a:srgbClr val="5B5B82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61" name="Rectangle 83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52" y="2646"/>
                      <a:ext cx="404" cy="77"/>
                    </a:xfrm>
                    <a:prstGeom prst="rect">
                      <a:avLst/>
                    </a:prstGeom>
                    <a:solidFill>
                      <a:srgbClr val="5C5C84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62" name="Rectangle 83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52" y="2723"/>
                      <a:ext cx="404" cy="90"/>
                    </a:xfrm>
                    <a:prstGeom prst="rect">
                      <a:avLst/>
                    </a:prstGeom>
                    <a:solidFill>
                      <a:srgbClr val="5D5D86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63" name="Rectangle 8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52" y="2813"/>
                      <a:ext cx="404" cy="52"/>
                    </a:xfrm>
                    <a:prstGeom prst="rect">
                      <a:avLst/>
                    </a:prstGeom>
                    <a:solidFill>
                      <a:srgbClr val="5E5E88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64" name="Rectangle 84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52" y="2865"/>
                      <a:ext cx="404" cy="101"/>
                    </a:xfrm>
                    <a:prstGeom prst="rect">
                      <a:avLst/>
                    </a:prstGeom>
                    <a:solidFill>
                      <a:srgbClr val="60608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65" name="Rectangle 84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52" y="2966"/>
                      <a:ext cx="404" cy="91"/>
                    </a:xfrm>
                    <a:prstGeom prst="rect">
                      <a:avLst/>
                    </a:prstGeom>
                    <a:solidFill>
                      <a:srgbClr val="61618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66" name="Rectangle 8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52" y="3057"/>
                      <a:ext cx="404" cy="115"/>
                    </a:xfrm>
                    <a:prstGeom prst="rect">
                      <a:avLst/>
                    </a:prstGeom>
                    <a:solidFill>
                      <a:srgbClr val="62628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67" name="Rectangle 84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52" y="3172"/>
                      <a:ext cx="404" cy="115"/>
                    </a:xfrm>
                    <a:prstGeom prst="rect">
                      <a:avLst/>
                    </a:prstGeom>
                    <a:solidFill>
                      <a:srgbClr val="64648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68" name="Rectangle 84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52" y="3287"/>
                      <a:ext cx="404" cy="140"/>
                    </a:xfrm>
                    <a:prstGeom prst="rect">
                      <a:avLst/>
                    </a:prstGeom>
                    <a:solidFill>
                      <a:srgbClr val="65659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69" name="Rectangle 84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52" y="3427"/>
                      <a:ext cx="404" cy="167"/>
                    </a:xfrm>
                    <a:prstGeom prst="rect">
                      <a:avLst/>
                    </a:prstGeom>
                    <a:solidFill>
                      <a:srgbClr val="676793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70" name="Rectangle 84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52" y="3594"/>
                      <a:ext cx="404" cy="206"/>
                    </a:xfrm>
                    <a:prstGeom prst="rect">
                      <a:avLst/>
                    </a:prstGeom>
                    <a:solidFill>
                      <a:srgbClr val="686895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71" name="Rectangle 84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52" y="3800"/>
                      <a:ext cx="404" cy="268"/>
                    </a:xfrm>
                    <a:prstGeom prst="rect">
                      <a:avLst/>
                    </a:prstGeom>
                    <a:solidFill>
                      <a:srgbClr val="696997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72" name="Rectangle 8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52" y="4068"/>
                      <a:ext cx="404" cy="252"/>
                    </a:xfrm>
                    <a:prstGeom prst="rect">
                      <a:avLst/>
                    </a:prstGeom>
                    <a:solidFill>
                      <a:srgbClr val="6B6B9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</p:grpSp>
              <p:grpSp>
                <p:nvGrpSpPr>
                  <p:cNvPr id="1900" name="Group 876"/>
                  <p:cNvGrpSpPr>
                    <a:grpSpLocks/>
                  </p:cNvGrpSpPr>
                  <p:nvPr/>
                </p:nvGrpSpPr>
                <p:grpSpPr bwMode="auto">
                  <a:xfrm>
                    <a:off x="1528" y="1037"/>
                    <a:ext cx="680" cy="3283"/>
                    <a:chOff x="1528" y="1037"/>
                    <a:chExt cx="680" cy="3283"/>
                  </a:xfrm>
                </p:grpSpPr>
                <p:sp>
                  <p:nvSpPr>
                    <p:cNvPr id="1874" name="Rectangle 85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28" y="1037"/>
                      <a:ext cx="680" cy="290"/>
                    </a:xfrm>
                    <a:prstGeom prst="rect">
                      <a:avLst/>
                    </a:prstGeom>
                    <a:solidFill>
                      <a:srgbClr val="4A4A6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75" name="Rectangle 85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28" y="1327"/>
                      <a:ext cx="680" cy="205"/>
                    </a:xfrm>
                    <a:prstGeom prst="rect">
                      <a:avLst/>
                    </a:prstGeom>
                    <a:solidFill>
                      <a:srgbClr val="4B4B6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76" name="Rectangle 85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28" y="1532"/>
                      <a:ext cx="680" cy="179"/>
                    </a:xfrm>
                    <a:prstGeom prst="rect">
                      <a:avLst/>
                    </a:prstGeom>
                    <a:solidFill>
                      <a:srgbClr val="4D4D6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77" name="Rectangle 8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28" y="1711"/>
                      <a:ext cx="680" cy="115"/>
                    </a:xfrm>
                    <a:prstGeom prst="rect">
                      <a:avLst/>
                    </a:prstGeom>
                    <a:solidFill>
                      <a:srgbClr val="4E4E7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78" name="Rectangle 85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28" y="1826"/>
                      <a:ext cx="680" cy="129"/>
                    </a:xfrm>
                    <a:prstGeom prst="rect">
                      <a:avLst/>
                    </a:prstGeom>
                    <a:solidFill>
                      <a:srgbClr val="505073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79" name="Rectangle 85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28" y="1955"/>
                      <a:ext cx="680" cy="101"/>
                    </a:xfrm>
                    <a:prstGeom prst="rect">
                      <a:avLst/>
                    </a:prstGeom>
                    <a:solidFill>
                      <a:srgbClr val="515175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80" name="Rectangle 8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28" y="2056"/>
                      <a:ext cx="680" cy="77"/>
                    </a:xfrm>
                    <a:prstGeom prst="rect">
                      <a:avLst/>
                    </a:prstGeom>
                    <a:solidFill>
                      <a:srgbClr val="525277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81" name="Rectangle 8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28" y="2133"/>
                      <a:ext cx="680" cy="65"/>
                    </a:xfrm>
                    <a:prstGeom prst="rect">
                      <a:avLst/>
                    </a:prstGeom>
                    <a:solidFill>
                      <a:srgbClr val="545478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82" name="Rectangle 8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28" y="2198"/>
                      <a:ext cx="680" cy="77"/>
                    </a:xfrm>
                    <a:prstGeom prst="rect">
                      <a:avLst/>
                    </a:prstGeom>
                    <a:solidFill>
                      <a:srgbClr val="54547A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83" name="Rectangle 85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28" y="2275"/>
                      <a:ext cx="680" cy="64"/>
                    </a:xfrm>
                    <a:prstGeom prst="rect">
                      <a:avLst/>
                    </a:prstGeom>
                    <a:solidFill>
                      <a:srgbClr val="56567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84" name="Rectangle 86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28" y="2339"/>
                      <a:ext cx="680" cy="76"/>
                    </a:xfrm>
                    <a:prstGeom prst="rect">
                      <a:avLst/>
                    </a:prstGeom>
                    <a:solidFill>
                      <a:srgbClr val="57577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85" name="Rectangle 8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28" y="2415"/>
                      <a:ext cx="680" cy="91"/>
                    </a:xfrm>
                    <a:prstGeom prst="rect">
                      <a:avLst/>
                    </a:prstGeom>
                    <a:solidFill>
                      <a:srgbClr val="58587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86" name="Rectangle 86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28" y="2506"/>
                      <a:ext cx="680" cy="63"/>
                    </a:xfrm>
                    <a:prstGeom prst="rect">
                      <a:avLst/>
                    </a:prstGeom>
                    <a:solidFill>
                      <a:srgbClr val="59598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87" name="Rectangle 86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28" y="2569"/>
                      <a:ext cx="680" cy="77"/>
                    </a:xfrm>
                    <a:prstGeom prst="rect">
                      <a:avLst/>
                    </a:prstGeom>
                    <a:solidFill>
                      <a:srgbClr val="5B5B82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88" name="Rectangle 86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28" y="2646"/>
                      <a:ext cx="680" cy="77"/>
                    </a:xfrm>
                    <a:prstGeom prst="rect">
                      <a:avLst/>
                    </a:prstGeom>
                    <a:solidFill>
                      <a:srgbClr val="5C5C84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89" name="Rectangle 86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28" y="2723"/>
                      <a:ext cx="680" cy="90"/>
                    </a:xfrm>
                    <a:prstGeom prst="rect">
                      <a:avLst/>
                    </a:prstGeom>
                    <a:solidFill>
                      <a:srgbClr val="5D5D86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90" name="Rectangle 86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28" y="2813"/>
                      <a:ext cx="680" cy="52"/>
                    </a:xfrm>
                    <a:prstGeom prst="rect">
                      <a:avLst/>
                    </a:prstGeom>
                    <a:solidFill>
                      <a:srgbClr val="5E5E88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91" name="Rectangle 86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28" y="2865"/>
                      <a:ext cx="680" cy="101"/>
                    </a:xfrm>
                    <a:prstGeom prst="rect">
                      <a:avLst/>
                    </a:prstGeom>
                    <a:solidFill>
                      <a:srgbClr val="60608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92" name="Rectangle 86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28" y="2966"/>
                      <a:ext cx="680" cy="91"/>
                    </a:xfrm>
                    <a:prstGeom prst="rect">
                      <a:avLst/>
                    </a:prstGeom>
                    <a:solidFill>
                      <a:srgbClr val="61618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93" name="Rectangle 86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28" y="3057"/>
                      <a:ext cx="680" cy="115"/>
                    </a:xfrm>
                    <a:prstGeom prst="rect">
                      <a:avLst/>
                    </a:prstGeom>
                    <a:solidFill>
                      <a:srgbClr val="62628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94" name="Rectangle 87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28" y="3172"/>
                      <a:ext cx="680" cy="115"/>
                    </a:xfrm>
                    <a:prstGeom prst="rect">
                      <a:avLst/>
                    </a:prstGeom>
                    <a:solidFill>
                      <a:srgbClr val="64648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95" name="Rectangle 87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28" y="3287"/>
                      <a:ext cx="680" cy="140"/>
                    </a:xfrm>
                    <a:prstGeom prst="rect">
                      <a:avLst/>
                    </a:prstGeom>
                    <a:solidFill>
                      <a:srgbClr val="65659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96" name="Rectangle 87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28" y="3427"/>
                      <a:ext cx="680" cy="167"/>
                    </a:xfrm>
                    <a:prstGeom prst="rect">
                      <a:avLst/>
                    </a:prstGeom>
                    <a:solidFill>
                      <a:srgbClr val="676793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97" name="Rectangle 87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28" y="3594"/>
                      <a:ext cx="680" cy="206"/>
                    </a:xfrm>
                    <a:prstGeom prst="rect">
                      <a:avLst/>
                    </a:prstGeom>
                    <a:solidFill>
                      <a:srgbClr val="686895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98" name="Rectangle 87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28" y="3800"/>
                      <a:ext cx="680" cy="268"/>
                    </a:xfrm>
                    <a:prstGeom prst="rect">
                      <a:avLst/>
                    </a:prstGeom>
                    <a:solidFill>
                      <a:srgbClr val="696997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899" name="Rectangle 87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28" y="4068"/>
                      <a:ext cx="680" cy="252"/>
                    </a:xfrm>
                    <a:prstGeom prst="rect">
                      <a:avLst/>
                    </a:prstGeom>
                    <a:solidFill>
                      <a:srgbClr val="6B6B9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</p:grpSp>
              <p:grpSp>
                <p:nvGrpSpPr>
                  <p:cNvPr id="1927" name="Group 903"/>
                  <p:cNvGrpSpPr>
                    <a:grpSpLocks/>
                  </p:cNvGrpSpPr>
                  <p:nvPr/>
                </p:nvGrpSpPr>
                <p:grpSpPr bwMode="auto">
                  <a:xfrm>
                    <a:off x="874" y="1037"/>
                    <a:ext cx="1033" cy="3283"/>
                    <a:chOff x="874" y="1037"/>
                    <a:chExt cx="1033" cy="3283"/>
                  </a:xfrm>
                </p:grpSpPr>
                <p:sp>
                  <p:nvSpPr>
                    <p:cNvPr id="1901" name="Rectangle 87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74" y="1037"/>
                      <a:ext cx="1033" cy="290"/>
                    </a:xfrm>
                    <a:prstGeom prst="rect">
                      <a:avLst/>
                    </a:prstGeom>
                    <a:solidFill>
                      <a:srgbClr val="4A4A6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02" name="Rectangle 87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74" y="1327"/>
                      <a:ext cx="1033" cy="205"/>
                    </a:xfrm>
                    <a:prstGeom prst="rect">
                      <a:avLst/>
                    </a:prstGeom>
                    <a:solidFill>
                      <a:srgbClr val="4B4B6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03" name="Rectangle 87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74" y="1532"/>
                      <a:ext cx="1033" cy="179"/>
                    </a:xfrm>
                    <a:prstGeom prst="rect">
                      <a:avLst/>
                    </a:prstGeom>
                    <a:solidFill>
                      <a:srgbClr val="4D4D6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04" name="Rectangle 88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74" y="1711"/>
                      <a:ext cx="1033" cy="115"/>
                    </a:xfrm>
                    <a:prstGeom prst="rect">
                      <a:avLst/>
                    </a:prstGeom>
                    <a:solidFill>
                      <a:srgbClr val="4E4E7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05" name="Rectangle 88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74" y="1826"/>
                      <a:ext cx="1033" cy="129"/>
                    </a:xfrm>
                    <a:prstGeom prst="rect">
                      <a:avLst/>
                    </a:prstGeom>
                    <a:solidFill>
                      <a:srgbClr val="505073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06" name="Rectangle 88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74" y="1955"/>
                      <a:ext cx="1033" cy="101"/>
                    </a:xfrm>
                    <a:prstGeom prst="rect">
                      <a:avLst/>
                    </a:prstGeom>
                    <a:solidFill>
                      <a:srgbClr val="515175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07" name="Rectangle 88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74" y="2056"/>
                      <a:ext cx="1033" cy="77"/>
                    </a:xfrm>
                    <a:prstGeom prst="rect">
                      <a:avLst/>
                    </a:prstGeom>
                    <a:solidFill>
                      <a:srgbClr val="525277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08" name="Rectangle 88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74" y="2133"/>
                      <a:ext cx="1033" cy="65"/>
                    </a:xfrm>
                    <a:prstGeom prst="rect">
                      <a:avLst/>
                    </a:prstGeom>
                    <a:solidFill>
                      <a:srgbClr val="545478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09" name="Rectangle 88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74" y="2198"/>
                      <a:ext cx="1033" cy="77"/>
                    </a:xfrm>
                    <a:prstGeom prst="rect">
                      <a:avLst/>
                    </a:prstGeom>
                    <a:solidFill>
                      <a:srgbClr val="54547A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10" name="Rectangle 88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74" y="2275"/>
                      <a:ext cx="1033" cy="64"/>
                    </a:xfrm>
                    <a:prstGeom prst="rect">
                      <a:avLst/>
                    </a:prstGeom>
                    <a:solidFill>
                      <a:srgbClr val="56567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11" name="Rectangle 88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74" y="2339"/>
                      <a:ext cx="1033" cy="76"/>
                    </a:xfrm>
                    <a:prstGeom prst="rect">
                      <a:avLst/>
                    </a:prstGeom>
                    <a:solidFill>
                      <a:srgbClr val="57577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12" name="Rectangle 88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74" y="2415"/>
                      <a:ext cx="1033" cy="91"/>
                    </a:xfrm>
                    <a:prstGeom prst="rect">
                      <a:avLst/>
                    </a:prstGeom>
                    <a:solidFill>
                      <a:srgbClr val="58587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13" name="Rectangle 8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74" y="2506"/>
                      <a:ext cx="1033" cy="63"/>
                    </a:xfrm>
                    <a:prstGeom prst="rect">
                      <a:avLst/>
                    </a:prstGeom>
                    <a:solidFill>
                      <a:srgbClr val="59598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14" name="Rectangle 8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74" y="2569"/>
                      <a:ext cx="1033" cy="77"/>
                    </a:xfrm>
                    <a:prstGeom prst="rect">
                      <a:avLst/>
                    </a:prstGeom>
                    <a:solidFill>
                      <a:srgbClr val="5B5B82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15" name="Rectangle 89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74" y="2646"/>
                      <a:ext cx="1033" cy="77"/>
                    </a:xfrm>
                    <a:prstGeom prst="rect">
                      <a:avLst/>
                    </a:prstGeom>
                    <a:solidFill>
                      <a:srgbClr val="5C5C84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16" name="Rectangle 89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74" y="2723"/>
                      <a:ext cx="1033" cy="90"/>
                    </a:xfrm>
                    <a:prstGeom prst="rect">
                      <a:avLst/>
                    </a:prstGeom>
                    <a:solidFill>
                      <a:srgbClr val="5D5D86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17" name="Rectangle 89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74" y="2813"/>
                      <a:ext cx="1033" cy="52"/>
                    </a:xfrm>
                    <a:prstGeom prst="rect">
                      <a:avLst/>
                    </a:prstGeom>
                    <a:solidFill>
                      <a:srgbClr val="5E5E88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18" name="Rectangle 89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74" y="2865"/>
                      <a:ext cx="1033" cy="101"/>
                    </a:xfrm>
                    <a:prstGeom prst="rect">
                      <a:avLst/>
                    </a:prstGeom>
                    <a:solidFill>
                      <a:srgbClr val="60608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19" name="Rectangle 89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74" y="2966"/>
                      <a:ext cx="1033" cy="91"/>
                    </a:xfrm>
                    <a:prstGeom prst="rect">
                      <a:avLst/>
                    </a:prstGeom>
                    <a:solidFill>
                      <a:srgbClr val="61618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20" name="Rectangle 89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74" y="3057"/>
                      <a:ext cx="1033" cy="115"/>
                    </a:xfrm>
                    <a:prstGeom prst="rect">
                      <a:avLst/>
                    </a:prstGeom>
                    <a:solidFill>
                      <a:srgbClr val="62628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21" name="Rectangle 89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74" y="3172"/>
                      <a:ext cx="1033" cy="115"/>
                    </a:xfrm>
                    <a:prstGeom prst="rect">
                      <a:avLst/>
                    </a:prstGeom>
                    <a:solidFill>
                      <a:srgbClr val="64648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22" name="Rectangle 89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74" y="3287"/>
                      <a:ext cx="1033" cy="140"/>
                    </a:xfrm>
                    <a:prstGeom prst="rect">
                      <a:avLst/>
                    </a:prstGeom>
                    <a:solidFill>
                      <a:srgbClr val="65659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23" name="Rectangle 89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74" y="3427"/>
                      <a:ext cx="1033" cy="167"/>
                    </a:xfrm>
                    <a:prstGeom prst="rect">
                      <a:avLst/>
                    </a:prstGeom>
                    <a:solidFill>
                      <a:srgbClr val="676793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24" name="Rectangle 90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74" y="3594"/>
                      <a:ext cx="1033" cy="206"/>
                    </a:xfrm>
                    <a:prstGeom prst="rect">
                      <a:avLst/>
                    </a:prstGeom>
                    <a:solidFill>
                      <a:srgbClr val="686895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25" name="Rectangle 90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74" y="3800"/>
                      <a:ext cx="1033" cy="268"/>
                    </a:xfrm>
                    <a:prstGeom prst="rect">
                      <a:avLst/>
                    </a:prstGeom>
                    <a:solidFill>
                      <a:srgbClr val="696997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26" name="Rectangle 90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74" y="4068"/>
                      <a:ext cx="1033" cy="252"/>
                    </a:xfrm>
                    <a:prstGeom prst="rect">
                      <a:avLst/>
                    </a:prstGeom>
                    <a:solidFill>
                      <a:srgbClr val="6B6B9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</p:grpSp>
              <p:grpSp>
                <p:nvGrpSpPr>
                  <p:cNvPr id="1954" name="Group 930"/>
                  <p:cNvGrpSpPr>
                    <a:grpSpLocks/>
                  </p:cNvGrpSpPr>
                  <p:nvPr/>
                </p:nvGrpSpPr>
                <p:grpSpPr bwMode="auto">
                  <a:xfrm>
                    <a:off x="263" y="1037"/>
                    <a:ext cx="1321" cy="3283"/>
                    <a:chOff x="263" y="1037"/>
                    <a:chExt cx="1321" cy="3283"/>
                  </a:xfrm>
                </p:grpSpPr>
                <p:sp>
                  <p:nvSpPr>
                    <p:cNvPr id="1928" name="Rectangle 90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3" y="1037"/>
                      <a:ext cx="1321" cy="290"/>
                    </a:xfrm>
                    <a:prstGeom prst="rect">
                      <a:avLst/>
                    </a:prstGeom>
                    <a:solidFill>
                      <a:srgbClr val="4A4A6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29" name="Rectangle 90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3" y="1327"/>
                      <a:ext cx="1321" cy="205"/>
                    </a:xfrm>
                    <a:prstGeom prst="rect">
                      <a:avLst/>
                    </a:prstGeom>
                    <a:solidFill>
                      <a:srgbClr val="4B4B6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30" name="Rectangle 90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3" y="1532"/>
                      <a:ext cx="1321" cy="179"/>
                    </a:xfrm>
                    <a:prstGeom prst="rect">
                      <a:avLst/>
                    </a:prstGeom>
                    <a:solidFill>
                      <a:srgbClr val="4D4D6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31" name="Rectangle 90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3" y="1711"/>
                      <a:ext cx="1321" cy="115"/>
                    </a:xfrm>
                    <a:prstGeom prst="rect">
                      <a:avLst/>
                    </a:prstGeom>
                    <a:solidFill>
                      <a:srgbClr val="4E4E7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32" name="Rectangle 90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3" y="1826"/>
                      <a:ext cx="1321" cy="129"/>
                    </a:xfrm>
                    <a:prstGeom prst="rect">
                      <a:avLst/>
                    </a:prstGeom>
                    <a:solidFill>
                      <a:srgbClr val="505073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33" name="Rectangle 90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3" y="1955"/>
                      <a:ext cx="1321" cy="101"/>
                    </a:xfrm>
                    <a:prstGeom prst="rect">
                      <a:avLst/>
                    </a:prstGeom>
                    <a:solidFill>
                      <a:srgbClr val="515175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34" name="Rectangle 9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3" y="2056"/>
                      <a:ext cx="1321" cy="77"/>
                    </a:xfrm>
                    <a:prstGeom prst="rect">
                      <a:avLst/>
                    </a:prstGeom>
                    <a:solidFill>
                      <a:srgbClr val="525277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35" name="Rectangle 9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3" y="2133"/>
                      <a:ext cx="1321" cy="65"/>
                    </a:xfrm>
                    <a:prstGeom prst="rect">
                      <a:avLst/>
                    </a:prstGeom>
                    <a:solidFill>
                      <a:srgbClr val="545478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36" name="Rectangle 9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3" y="2198"/>
                      <a:ext cx="1321" cy="77"/>
                    </a:xfrm>
                    <a:prstGeom prst="rect">
                      <a:avLst/>
                    </a:prstGeom>
                    <a:solidFill>
                      <a:srgbClr val="54547A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37" name="Rectangle 9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3" y="2275"/>
                      <a:ext cx="1321" cy="64"/>
                    </a:xfrm>
                    <a:prstGeom prst="rect">
                      <a:avLst/>
                    </a:prstGeom>
                    <a:solidFill>
                      <a:srgbClr val="56567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38" name="Rectangle 91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3" y="2339"/>
                      <a:ext cx="1321" cy="76"/>
                    </a:xfrm>
                    <a:prstGeom prst="rect">
                      <a:avLst/>
                    </a:prstGeom>
                    <a:solidFill>
                      <a:srgbClr val="57577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39" name="Rectangle 9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3" y="2415"/>
                      <a:ext cx="1321" cy="91"/>
                    </a:xfrm>
                    <a:prstGeom prst="rect">
                      <a:avLst/>
                    </a:prstGeom>
                    <a:solidFill>
                      <a:srgbClr val="58587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40" name="Rectangle 9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3" y="2506"/>
                      <a:ext cx="1321" cy="63"/>
                    </a:xfrm>
                    <a:prstGeom prst="rect">
                      <a:avLst/>
                    </a:prstGeom>
                    <a:solidFill>
                      <a:srgbClr val="59598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41" name="Rectangle 9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3" y="2569"/>
                      <a:ext cx="1321" cy="77"/>
                    </a:xfrm>
                    <a:prstGeom prst="rect">
                      <a:avLst/>
                    </a:prstGeom>
                    <a:solidFill>
                      <a:srgbClr val="5B5B82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42" name="Rectangle 9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3" y="2646"/>
                      <a:ext cx="1321" cy="77"/>
                    </a:xfrm>
                    <a:prstGeom prst="rect">
                      <a:avLst/>
                    </a:prstGeom>
                    <a:solidFill>
                      <a:srgbClr val="5C5C84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43" name="Rectangle 91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3" y="2723"/>
                      <a:ext cx="1321" cy="90"/>
                    </a:xfrm>
                    <a:prstGeom prst="rect">
                      <a:avLst/>
                    </a:prstGeom>
                    <a:solidFill>
                      <a:srgbClr val="5D5D86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44" name="Rectangle 92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3" y="2813"/>
                      <a:ext cx="1321" cy="52"/>
                    </a:xfrm>
                    <a:prstGeom prst="rect">
                      <a:avLst/>
                    </a:prstGeom>
                    <a:solidFill>
                      <a:srgbClr val="5E5E88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45" name="Rectangle 92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3" y="2865"/>
                      <a:ext cx="1321" cy="101"/>
                    </a:xfrm>
                    <a:prstGeom prst="rect">
                      <a:avLst/>
                    </a:prstGeom>
                    <a:solidFill>
                      <a:srgbClr val="60608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46" name="Rectangle 92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3" y="2966"/>
                      <a:ext cx="1321" cy="91"/>
                    </a:xfrm>
                    <a:prstGeom prst="rect">
                      <a:avLst/>
                    </a:prstGeom>
                    <a:solidFill>
                      <a:srgbClr val="61618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47" name="Rectangle 92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3" y="3057"/>
                      <a:ext cx="1321" cy="115"/>
                    </a:xfrm>
                    <a:prstGeom prst="rect">
                      <a:avLst/>
                    </a:prstGeom>
                    <a:solidFill>
                      <a:srgbClr val="62628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48" name="Rectangle 92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3" y="3172"/>
                      <a:ext cx="1321" cy="115"/>
                    </a:xfrm>
                    <a:prstGeom prst="rect">
                      <a:avLst/>
                    </a:prstGeom>
                    <a:solidFill>
                      <a:srgbClr val="64648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49" name="Rectangle 92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3" y="3287"/>
                      <a:ext cx="1321" cy="140"/>
                    </a:xfrm>
                    <a:prstGeom prst="rect">
                      <a:avLst/>
                    </a:prstGeom>
                    <a:solidFill>
                      <a:srgbClr val="65659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50" name="Rectangle 92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3" y="3427"/>
                      <a:ext cx="1321" cy="167"/>
                    </a:xfrm>
                    <a:prstGeom prst="rect">
                      <a:avLst/>
                    </a:prstGeom>
                    <a:solidFill>
                      <a:srgbClr val="676793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51" name="Rectangle 92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3" y="3594"/>
                      <a:ext cx="1321" cy="206"/>
                    </a:xfrm>
                    <a:prstGeom prst="rect">
                      <a:avLst/>
                    </a:prstGeom>
                    <a:solidFill>
                      <a:srgbClr val="686895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52" name="Rectangle 92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3" y="3800"/>
                      <a:ext cx="1321" cy="268"/>
                    </a:xfrm>
                    <a:prstGeom prst="rect">
                      <a:avLst/>
                    </a:prstGeom>
                    <a:solidFill>
                      <a:srgbClr val="696997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53" name="Rectangle 92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3" y="4068"/>
                      <a:ext cx="1321" cy="252"/>
                    </a:xfrm>
                    <a:prstGeom prst="rect">
                      <a:avLst/>
                    </a:prstGeom>
                    <a:solidFill>
                      <a:srgbClr val="6B6B9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</p:grpSp>
              <p:grpSp>
                <p:nvGrpSpPr>
                  <p:cNvPr id="1981" name="Group 957"/>
                  <p:cNvGrpSpPr>
                    <a:grpSpLocks/>
                  </p:cNvGrpSpPr>
                  <p:nvPr/>
                </p:nvGrpSpPr>
                <p:grpSpPr bwMode="auto">
                  <a:xfrm>
                    <a:off x="3189" y="1037"/>
                    <a:ext cx="405" cy="3283"/>
                    <a:chOff x="3189" y="1037"/>
                    <a:chExt cx="405" cy="3283"/>
                  </a:xfrm>
                </p:grpSpPr>
                <p:sp>
                  <p:nvSpPr>
                    <p:cNvPr id="1955" name="Rectangle 93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89" y="1037"/>
                      <a:ext cx="405" cy="290"/>
                    </a:xfrm>
                    <a:prstGeom prst="rect">
                      <a:avLst/>
                    </a:prstGeom>
                    <a:solidFill>
                      <a:srgbClr val="4A4A6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56" name="Rectangle 9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89" y="1327"/>
                      <a:ext cx="405" cy="205"/>
                    </a:xfrm>
                    <a:prstGeom prst="rect">
                      <a:avLst/>
                    </a:prstGeom>
                    <a:solidFill>
                      <a:srgbClr val="4B4B6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57" name="Rectangle 9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89" y="1532"/>
                      <a:ext cx="405" cy="179"/>
                    </a:xfrm>
                    <a:prstGeom prst="rect">
                      <a:avLst/>
                    </a:prstGeom>
                    <a:solidFill>
                      <a:srgbClr val="4D4D6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58" name="Rectangle 93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89" y="1711"/>
                      <a:ext cx="405" cy="115"/>
                    </a:xfrm>
                    <a:prstGeom prst="rect">
                      <a:avLst/>
                    </a:prstGeom>
                    <a:solidFill>
                      <a:srgbClr val="4E4E7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59" name="Rectangle 93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89" y="1826"/>
                      <a:ext cx="405" cy="129"/>
                    </a:xfrm>
                    <a:prstGeom prst="rect">
                      <a:avLst/>
                    </a:prstGeom>
                    <a:solidFill>
                      <a:srgbClr val="505073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60" name="Rectangle 93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89" y="1955"/>
                      <a:ext cx="405" cy="101"/>
                    </a:xfrm>
                    <a:prstGeom prst="rect">
                      <a:avLst/>
                    </a:prstGeom>
                    <a:solidFill>
                      <a:srgbClr val="515175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61" name="Rectangle 93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89" y="2056"/>
                      <a:ext cx="405" cy="77"/>
                    </a:xfrm>
                    <a:prstGeom prst="rect">
                      <a:avLst/>
                    </a:prstGeom>
                    <a:solidFill>
                      <a:srgbClr val="525277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62" name="Rectangle 93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89" y="2133"/>
                      <a:ext cx="405" cy="65"/>
                    </a:xfrm>
                    <a:prstGeom prst="rect">
                      <a:avLst/>
                    </a:prstGeom>
                    <a:solidFill>
                      <a:srgbClr val="545478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63" name="Rectangle 9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89" y="2198"/>
                      <a:ext cx="405" cy="77"/>
                    </a:xfrm>
                    <a:prstGeom prst="rect">
                      <a:avLst/>
                    </a:prstGeom>
                    <a:solidFill>
                      <a:srgbClr val="54547A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64" name="Rectangle 94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89" y="2275"/>
                      <a:ext cx="405" cy="64"/>
                    </a:xfrm>
                    <a:prstGeom prst="rect">
                      <a:avLst/>
                    </a:prstGeom>
                    <a:solidFill>
                      <a:srgbClr val="56567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65" name="Rectangle 94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89" y="2339"/>
                      <a:ext cx="405" cy="76"/>
                    </a:xfrm>
                    <a:prstGeom prst="rect">
                      <a:avLst/>
                    </a:prstGeom>
                    <a:solidFill>
                      <a:srgbClr val="57577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66" name="Rectangle 9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89" y="2415"/>
                      <a:ext cx="405" cy="91"/>
                    </a:xfrm>
                    <a:prstGeom prst="rect">
                      <a:avLst/>
                    </a:prstGeom>
                    <a:solidFill>
                      <a:srgbClr val="58587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67" name="Rectangle 94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89" y="2506"/>
                      <a:ext cx="405" cy="63"/>
                    </a:xfrm>
                    <a:prstGeom prst="rect">
                      <a:avLst/>
                    </a:prstGeom>
                    <a:solidFill>
                      <a:srgbClr val="59598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68" name="Rectangle 94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89" y="2569"/>
                      <a:ext cx="405" cy="77"/>
                    </a:xfrm>
                    <a:prstGeom prst="rect">
                      <a:avLst/>
                    </a:prstGeom>
                    <a:solidFill>
                      <a:srgbClr val="5B5B82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69" name="Rectangle 94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89" y="2646"/>
                      <a:ext cx="405" cy="77"/>
                    </a:xfrm>
                    <a:prstGeom prst="rect">
                      <a:avLst/>
                    </a:prstGeom>
                    <a:solidFill>
                      <a:srgbClr val="5C5C84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70" name="Rectangle 94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89" y="2723"/>
                      <a:ext cx="405" cy="90"/>
                    </a:xfrm>
                    <a:prstGeom prst="rect">
                      <a:avLst/>
                    </a:prstGeom>
                    <a:solidFill>
                      <a:srgbClr val="5D5D86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71" name="Rectangle 94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89" y="2813"/>
                      <a:ext cx="405" cy="52"/>
                    </a:xfrm>
                    <a:prstGeom prst="rect">
                      <a:avLst/>
                    </a:prstGeom>
                    <a:solidFill>
                      <a:srgbClr val="5E5E88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72" name="Rectangle 9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89" y="2865"/>
                      <a:ext cx="405" cy="101"/>
                    </a:xfrm>
                    <a:prstGeom prst="rect">
                      <a:avLst/>
                    </a:prstGeom>
                    <a:solidFill>
                      <a:srgbClr val="60608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73" name="Rectangle 94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89" y="2966"/>
                      <a:ext cx="405" cy="91"/>
                    </a:xfrm>
                    <a:prstGeom prst="rect">
                      <a:avLst/>
                    </a:prstGeom>
                    <a:solidFill>
                      <a:srgbClr val="61618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74" name="Rectangle 95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89" y="3057"/>
                      <a:ext cx="405" cy="115"/>
                    </a:xfrm>
                    <a:prstGeom prst="rect">
                      <a:avLst/>
                    </a:prstGeom>
                    <a:solidFill>
                      <a:srgbClr val="62628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75" name="Rectangle 95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89" y="3172"/>
                      <a:ext cx="405" cy="115"/>
                    </a:xfrm>
                    <a:prstGeom prst="rect">
                      <a:avLst/>
                    </a:prstGeom>
                    <a:solidFill>
                      <a:srgbClr val="64648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76" name="Rectangle 95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89" y="3287"/>
                      <a:ext cx="405" cy="140"/>
                    </a:xfrm>
                    <a:prstGeom prst="rect">
                      <a:avLst/>
                    </a:prstGeom>
                    <a:solidFill>
                      <a:srgbClr val="65659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77" name="Rectangle 9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89" y="3427"/>
                      <a:ext cx="405" cy="167"/>
                    </a:xfrm>
                    <a:prstGeom prst="rect">
                      <a:avLst/>
                    </a:prstGeom>
                    <a:solidFill>
                      <a:srgbClr val="676793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78" name="Rectangle 95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89" y="3594"/>
                      <a:ext cx="405" cy="206"/>
                    </a:xfrm>
                    <a:prstGeom prst="rect">
                      <a:avLst/>
                    </a:prstGeom>
                    <a:solidFill>
                      <a:srgbClr val="686895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79" name="Rectangle 95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89" y="3800"/>
                      <a:ext cx="405" cy="268"/>
                    </a:xfrm>
                    <a:prstGeom prst="rect">
                      <a:avLst/>
                    </a:prstGeom>
                    <a:solidFill>
                      <a:srgbClr val="696997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80" name="Rectangle 9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89" y="4068"/>
                      <a:ext cx="405" cy="252"/>
                    </a:xfrm>
                    <a:prstGeom prst="rect">
                      <a:avLst/>
                    </a:prstGeom>
                    <a:solidFill>
                      <a:srgbClr val="6B6B9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</p:grpSp>
              <p:grpSp>
                <p:nvGrpSpPr>
                  <p:cNvPr id="2008" name="Group 984"/>
                  <p:cNvGrpSpPr>
                    <a:grpSpLocks/>
                  </p:cNvGrpSpPr>
                  <p:nvPr/>
                </p:nvGrpSpPr>
                <p:grpSpPr bwMode="auto">
                  <a:xfrm>
                    <a:off x="3531" y="1037"/>
                    <a:ext cx="680" cy="3283"/>
                    <a:chOff x="3531" y="1037"/>
                    <a:chExt cx="680" cy="3283"/>
                  </a:xfrm>
                </p:grpSpPr>
                <p:sp>
                  <p:nvSpPr>
                    <p:cNvPr id="1982" name="Rectangle 9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31" y="1037"/>
                      <a:ext cx="680" cy="290"/>
                    </a:xfrm>
                    <a:prstGeom prst="rect">
                      <a:avLst/>
                    </a:prstGeom>
                    <a:solidFill>
                      <a:srgbClr val="4A4A6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83" name="Rectangle 95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31" y="1327"/>
                      <a:ext cx="680" cy="205"/>
                    </a:xfrm>
                    <a:prstGeom prst="rect">
                      <a:avLst/>
                    </a:prstGeom>
                    <a:solidFill>
                      <a:srgbClr val="4B4B6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84" name="Rectangle 96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31" y="1532"/>
                      <a:ext cx="680" cy="179"/>
                    </a:xfrm>
                    <a:prstGeom prst="rect">
                      <a:avLst/>
                    </a:prstGeom>
                    <a:solidFill>
                      <a:srgbClr val="4D4D6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85" name="Rectangle 9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31" y="1711"/>
                      <a:ext cx="680" cy="115"/>
                    </a:xfrm>
                    <a:prstGeom prst="rect">
                      <a:avLst/>
                    </a:prstGeom>
                    <a:solidFill>
                      <a:srgbClr val="4E4E7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86" name="Rectangle 96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31" y="1826"/>
                      <a:ext cx="680" cy="129"/>
                    </a:xfrm>
                    <a:prstGeom prst="rect">
                      <a:avLst/>
                    </a:prstGeom>
                    <a:solidFill>
                      <a:srgbClr val="505073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87" name="Rectangle 96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31" y="1955"/>
                      <a:ext cx="680" cy="101"/>
                    </a:xfrm>
                    <a:prstGeom prst="rect">
                      <a:avLst/>
                    </a:prstGeom>
                    <a:solidFill>
                      <a:srgbClr val="515175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88" name="Rectangle 96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31" y="2056"/>
                      <a:ext cx="680" cy="77"/>
                    </a:xfrm>
                    <a:prstGeom prst="rect">
                      <a:avLst/>
                    </a:prstGeom>
                    <a:solidFill>
                      <a:srgbClr val="525277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89" name="Rectangle 96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31" y="2133"/>
                      <a:ext cx="680" cy="65"/>
                    </a:xfrm>
                    <a:prstGeom prst="rect">
                      <a:avLst/>
                    </a:prstGeom>
                    <a:solidFill>
                      <a:srgbClr val="545478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90" name="Rectangle 96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31" y="2198"/>
                      <a:ext cx="680" cy="77"/>
                    </a:xfrm>
                    <a:prstGeom prst="rect">
                      <a:avLst/>
                    </a:prstGeom>
                    <a:solidFill>
                      <a:srgbClr val="54547A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91" name="Rectangle 96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31" y="2275"/>
                      <a:ext cx="680" cy="64"/>
                    </a:xfrm>
                    <a:prstGeom prst="rect">
                      <a:avLst/>
                    </a:prstGeom>
                    <a:solidFill>
                      <a:srgbClr val="56567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92" name="Rectangle 96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31" y="2339"/>
                      <a:ext cx="680" cy="76"/>
                    </a:xfrm>
                    <a:prstGeom prst="rect">
                      <a:avLst/>
                    </a:prstGeom>
                    <a:solidFill>
                      <a:srgbClr val="57577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93" name="Rectangle 96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31" y="2415"/>
                      <a:ext cx="680" cy="91"/>
                    </a:xfrm>
                    <a:prstGeom prst="rect">
                      <a:avLst/>
                    </a:prstGeom>
                    <a:solidFill>
                      <a:srgbClr val="58587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94" name="Rectangle 97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31" y="2506"/>
                      <a:ext cx="680" cy="63"/>
                    </a:xfrm>
                    <a:prstGeom prst="rect">
                      <a:avLst/>
                    </a:prstGeom>
                    <a:solidFill>
                      <a:srgbClr val="59598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95" name="Rectangle 97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31" y="2569"/>
                      <a:ext cx="680" cy="77"/>
                    </a:xfrm>
                    <a:prstGeom prst="rect">
                      <a:avLst/>
                    </a:prstGeom>
                    <a:solidFill>
                      <a:srgbClr val="5B5B82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96" name="Rectangle 97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31" y="2646"/>
                      <a:ext cx="680" cy="77"/>
                    </a:xfrm>
                    <a:prstGeom prst="rect">
                      <a:avLst/>
                    </a:prstGeom>
                    <a:solidFill>
                      <a:srgbClr val="5C5C84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97" name="Rectangle 97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31" y="2723"/>
                      <a:ext cx="680" cy="90"/>
                    </a:xfrm>
                    <a:prstGeom prst="rect">
                      <a:avLst/>
                    </a:prstGeom>
                    <a:solidFill>
                      <a:srgbClr val="5D5D86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98" name="Rectangle 97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31" y="2813"/>
                      <a:ext cx="680" cy="52"/>
                    </a:xfrm>
                    <a:prstGeom prst="rect">
                      <a:avLst/>
                    </a:prstGeom>
                    <a:solidFill>
                      <a:srgbClr val="5E5E88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1999" name="Rectangle 97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31" y="2865"/>
                      <a:ext cx="680" cy="101"/>
                    </a:xfrm>
                    <a:prstGeom prst="rect">
                      <a:avLst/>
                    </a:prstGeom>
                    <a:solidFill>
                      <a:srgbClr val="60608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2000" name="Rectangle 97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31" y="2966"/>
                      <a:ext cx="680" cy="91"/>
                    </a:xfrm>
                    <a:prstGeom prst="rect">
                      <a:avLst/>
                    </a:prstGeom>
                    <a:solidFill>
                      <a:srgbClr val="61618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2001" name="Rectangle 97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31" y="3057"/>
                      <a:ext cx="680" cy="115"/>
                    </a:xfrm>
                    <a:prstGeom prst="rect">
                      <a:avLst/>
                    </a:prstGeom>
                    <a:solidFill>
                      <a:srgbClr val="62628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2002" name="Rectangle 97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31" y="3172"/>
                      <a:ext cx="680" cy="115"/>
                    </a:xfrm>
                    <a:prstGeom prst="rect">
                      <a:avLst/>
                    </a:prstGeom>
                    <a:solidFill>
                      <a:srgbClr val="64648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2003" name="Rectangle 97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31" y="3287"/>
                      <a:ext cx="680" cy="140"/>
                    </a:xfrm>
                    <a:prstGeom prst="rect">
                      <a:avLst/>
                    </a:prstGeom>
                    <a:solidFill>
                      <a:srgbClr val="65659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2004" name="Rectangle 98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31" y="3427"/>
                      <a:ext cx="680" cy="167"/>
                    </a:xfrm>
                    <a:prstGeom prst="rect">
                      <a:avLst/>
                    </a:prstGeom>
                    <a:solidFill>
                      <a:srgbClr val="676793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2005" name="Rectangle 98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31" y="3594"/>
                      <a:ext cx="680" cy="206"/>
                    </a:xfrm>
                    <a:prstGeom prst="rect">
                      <a:avLst/>
                    </a:prstGeom>
                    <a:solidFill>
                      <a:srgbClr val="686895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2006" name="Rectangle 98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31" y="3800"/>
                      <a:ext cx="680" cy="268"/>
                    </a:xfrm>
                    <a:prstGeom prst="rect">
                      <a:avLst/>
                    </a:prstGeom>
                    <a:solidFill>
                      <a:srgbClr val="696997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2007" name="Rectangle 98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31" y="4068"/>
                      <a:ext cx="680" cy="252"/>
                    </a:xfrm>
                    <a:prstGeom prst="rect">
                      <a:avLst/>
                    </a:prstGeom>
                    <a:solidFill>
                      <a:srgbClr val="6B6B9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</p:grpSp>
              <p:grpSp>
                <p:nvGrpSpPr>
                  <p:cNvPr id="2035" name="Group 1011"/>
                  <p:cNvGrpSpPr>
                    <a:grpSpLocks/>
                  </p:cNvGrpSpPr>
                  <p:nvPr/>
                </p:nvGrpSpPr>
                <p:grpSpPr bwMode="auto">
                  <a:xfrm>
                    <a:off x="3821" y="1037"/>
                    <a:ext cx="1039" cy="3283"/>
                    <a:chOff x="3821" y="1037"/>
                    <a:chExt cx="1039" cy="3283"/>
                  </a:xfrm>
                </p:grpSpPr>
                <p:sp>
                  <p:nvSpPr>
                    <p:cNvPr id="2009" name="Rectangle 98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21" y="1037"/>
                      <a:ext cx="1039" cy="290"/>
                    </a:xfrm>
                    <a:prstGeom prst="rect">
                      <a:avLst/>
                    </a:prstGeom>
                    <a:solidFill>
                      <a:srgbClr val="4A4A6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2010" name="Rectangle 98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21" y="1327"/>
                      <a:ext cx="1039" cy="205"/>
                    </a:xfrm>
                    <a:prstGeom prst="rect">
                      <a:avLst/>
                    </a:prstGeom>
                    <a:solidFill>
                      <a:srgbClr val="4B4B6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2011" name="Rectangle 98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21" y="1532"/>
                      <a:ext cx="1039" cy="179"/>
                    </a:xfrm>
                    <a:prstGeom prst="rect">
                      <a:avLst/>
                    </a:prstGeom>
                    <a:solidFill>
                      <a:srgbClr val="4D4D6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2012" name="Rectangle 98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21" y="1711"/>
                      <a:ext cx="1039" cy="115"/>
                    </a:xfrm>
                    <a:prstGeom prst="rect">
                      <a:avLst/>
                    </a:prstGeom>
                    <a:solidFill>
                      <a:srgbClr val="4E4E7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2013" name="Rectangle 9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21" y="1826"/>
                      <a:ext cx="1039" cy="129"/>
                    </a:xfrm>
                    <a:prstGeom prst="rect">
                      <a:avLst/>
                    </a:prstGeom>
                    <a:solidFill>
                      <a:srgbClr val="505073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2014" name="Rectangle 9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21" y="1955"/>
                      <a:ext cx="1039" cy="101"/>
                    </a:xfrm>
                    <a:prstGeom prst="rect">
                      <a:avLst/>
                    </a:prstGeom>
                    <a:solidFill>
                      <a:srgbClr val="515175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2015" name="Rectangle 99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21" y="2056"/>
                      <a:ext cx="1039" cy="77"/>
                    </a:xfrm>
                    <a:prstGeom prst="rect">
                      <a:avLst/>
                    </a:prstGeom>
                    <a:solidFill>
                      <a:srgbClr val="525277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2016" name="Rectangle 99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21" y="2133"/>
                      <a:ext cx="1039" cy="65"/>
                    </a:xfrm>
                    <a:prstGeom prst="rect">
                      <a:avLst/>
                    </a:prstGeom>
                    <a:solidFill>
                      <a:srgbClr val="545478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2017" name="Rectangle 99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21" y="2198"/>
                      <a:ext cx="1039" cy="77"/>
                    </a:xfrm>
                    <a:prstGeom prst="rect">
                      <a:avLst/>
                    </a:prstGeom>
                    <a:solidFill>
                      <a:srgbClr val="54547A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2018" name="Rectangle 99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21" y="2275"/>
                      <a:ext cx="1039" cy="64"/>
                    </a:xfrm>
                    <a:prstGeom prst="rect">
                      <a:avLst/>
                    </a:prstGeom>
                    <a:solidFill>
                      <a:srgbClr val="56567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2019" name="Rectangle 99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21" y="2339"/>
                      <a:ext cx="1039" cy="76"/>
                    </a:xfrm>
                    <a:prstGeom prst="rect">
                      <a:avLst/>
                    </a:prstGeom>
                    <a:solidFill>
                      <a:srgbClr val="57577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2020" name="Rectangle 99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21" y="2415"/>
                      <a:ext cx="1039" cy="91"/>
                    </a:xfrm>
                    <a:prstGeom prst="rect">
                      <a:avLst/>
                    </a:prstGeom>
                    <a:solidFill>
                      <a:srgbClr val="58587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2021" name="Rectangle 99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21" y="2506"/>
                      <a:ext cx="1039" cy="63"/>
                    </a:xfrm>
                    <a:prstGeom prst="rect">
                      <a:avLst/>
                    </a:prstGeom>
                    <a:solidFill>
                      <a:srgbClr val="59598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2022" name="Rectangle 99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21" y="2569"/>
                      <a:ext cx="1039" cy="77"/>
                    </a:xfrm>
                    <a:prstGeom prst="rect">
                      <a:avLst/>
                    </a:prstGeom>
                    <a:solidFill>
                      <a:srgbClr val="5B5B82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2023" name="Rectangle 99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21" y="2646"/>
                      <a:ext cx="1039" cy="77"/>
                    </a:xfrm>
                    <a:prstGeom prst="rect">
                      <a:avLst/>
                    </a:prstGeom>
                    <a:solidFill>
                      <a:srgbClr val="5C5C84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2024" name="Rectangle 100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21" y="2723"/>
                      <a:ext cx="1039" cy="90"/>
                    </a:xfrm>
                    <a:prstGeom prst="rect">
                      <a:avLst/>
                    </a:prstGeom>
                    <a:solidFill>
                      <a:srgbClr val="5D5D86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2025" name="Rectangle 100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21" y="2813"/>
                      <a:ext cx="1039" cy="52"/>
                    </a:xfrm>
                    <a:prstGeom prst="rect">
                      <a:avLst/>
                    </a:prstGeom>
                    <a:solidFill>
                      <a:srgbClr val="5E5E88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2026" name="Rectangle 100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21" y="2865"/>
                      <a:ext cx="1039" cy="101"/>
                    </a:xfrm>
                    <a:prstGeom prst="rect">
                      <a:avLst/>
                    </a:prstGeom>
                    <a:solidFill>
                      <a:srgbClr val="60608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2027" name="Rectangle 100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21" y="2966"/>
                      <a:ext cx="1039" cy="91"/>
                    </a:xfrm>
                    <a:prstGeom prst="rect">
                      <a:avLst/>
                    </a:prstGeom>
                    <a:solidFill>
                      <a:srgbClr val="61618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2028" name="Rectangle 100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21" y="3057"/>
                      <a:ext cx="1039" cy="115"/>
                    </a:xfrm>
                    <a:prstGeom prst="rect">
                      <a:avLst/>
                    </a:prstGeom>
                    <a:solidFill>
                      <a:srgbClr val="62628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2029" name="Rectangle 100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21" y="3172"/>
                      <a:ext cx="1039" cy="115"/>
                    </a:xfrm>
                    <a:prstGeom prst="rect">
                      <a:avLst/>
                    </a:prstGeom>
                    <a:solidFill>
                      <a:srgbClr val="64648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2030" name="Rectangle 100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21" y="3287"/>
                      <a:ext cx="1039" cy="140"/>
                    </a:xfrm>
                    <a:prstGeom prst="rect">
                      <a:avLst/>
                    </a:prstGeom>
                    <a:solidFill>
                      <a:srgbClr val="65659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2031" name="Rectangle 100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21" y="3427"/>
                      <a:ext cx="1039" cy="167"/>
                    </a:xfrm>
                    <a:prstGeom prst="rect">
                      <a:avLst/>
                    </a:prstGeom>
                    <a:solidFill>
                      <a:srgbClr val="676793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2032" name="Rectangle 100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21" y="3594"/>
                      <a:ext cx="1039" cy="206"/>
                    </a:xfrm>
                    <a:prstGeom prst="rect">
                      <a:avLst/>
                    </a:prstGeom>
                    <a:solidFill>
                      <a:srgbClr val="686895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2033" name="Rectangle 100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21" y="3800"/>
                      <a:ext cx="1039" cy="268"/>
                    </a:xfrm>
                    <a:prstGeom prst="rect">
                      <a:avLst/>
                    </a:prstGeom>
                    <a:solidFill>
                      <a:srgbClr val="696997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2034" name="Rectangle 10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21" y="4068"/>
                      <a:ext cx="1039" cy="252"/>
                    </a:xfrm>
                    <a:prstGeom prst="rect">
                      <a:avLst/>
                    </a:prstGeom>
                    <a:solidFill>
                      <a:srgbClr val="6B6B9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</p:grpSp>
              <p:grpSp>
                <p:nvGrpSpPr>
                  <p:cNvPr id="2062" name="Group 1038"/>
                  <p:cNvGrpSpPr>
                    <a:grpSpLocks/>
                  </p:cNvGrpSpPr>
                  <p:nvPr/>
                </p:nvGrpSpPr>
                <p:grpSpPr bwMode="auto">
                  <a:xfrm>
                    <a:off x="4136" y="1037"/>
                    <a:ext cx="1330" cy="3283"/>
                    <a:chOff x="4136" y="1037"/>
                    <a:chExt cx="1330" cy="3283"/>
                  </a:xfrm>
                </p:grpSpPr>
                <p:sp>
                  <p:nvSpPr>
                    <p:cNvPr id="2036" name="Rectangle 10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36" y="1037"/>
                      <a:ext cx="1330" cy="290"/>
                    </a:xfrm>
                    <a:prstGeom prst="rect">
                      <a:avLst/>
                    </a:prstGeom>
                    <a:solidFill>
                      <a:srgbClr val="4A4A6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2037" name="Rectangle 10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36" y="1327"/>
                      <a:ext cx="1330" cy="205"/>
                    </a:xfrm>
                    <a:prstGeom prst="rect">
                      <a:avLst/>
                    </a:prstGeom>
                    <a:solidFill>
                      <a:srgbClr val="4B4B6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2038" name="Rectangle 101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36" y="1532"/>
                      <a:ext cx="1330" cy="179"/>
                    </a:xfrm>
                    <a:prstGeom prst="rect">
                      <a:avLst/>
                    </a:prstGeom>
                    <a:solidFill>
                      <a:srgbClr val="4D4D6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2039" name="Rectangle 10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36" y="1711"/>
                      <a:ext cx="1330" cy="115"/>
                    </a:xfrm>
                    <a:prstGeom prst="rect">
                      <a:avLst/>
                    </a:prstGeom>
                    <a:solidFill>
                      <a:srgbClr val="4E4E7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2040" name="Rectangle 10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36" y="1826"/>
                      <a:ext cx="1330" cy="129"/>
                    </a:xfrm>
                    <a:prstGeom prst="rect">
                      <a:avLst/>
                    </a:prstGeom>
                    <a:solidFill>
                      <a:srgbClr val="505073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2041" name="Rectangle 10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36" y="1955"/>
                      <a:ext cx="1330" cy="101"/>
                    </a:xfrm>
                    <a:prstGeom prst="rect">
                      <a:avLst/>
                    </a:prstGeom>
                    <a:solidFill>
                      <a:srgbClr val="515175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2042" name="Rectangle 10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36" y="2056"/>
                      <a:ext cx="1330" cy="77"/>
                    </a:xfrm>
                    <a:prstGeom prst="rect">
                      <a:avLst/>
                    </a:prstGeom>
                    <a:solidFill>
                      <a:srgbClr val="525277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2043" name="Rectangle 101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36" y="2133"/>
                      <a:ext cx="1330" cy="65"/>
                    </a:xfrm>
                    <a:prstGeom prst="rect">
                      <a:avLst/>
                    </a:prstGeom>
                    <a:solidFill>
                      <a:srgbClr val="545478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2044" name="Rectangle 102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36" y="2198"/>
                      <a:ext cx="1330" cy="77"/>
                    </a:xfrm>
                    <a:prstGeom prst="rect">
                      <a:avLst/>
                    </a:prstGeom>
                    <a:solidFill>
                      <a:srgbClr val="54547A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2045" name="Rectangle 102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36" y="2275"/>
                      <a:ext cx="1330" cy="64"/>
                    </a:xfrm>
                    <a:prstGeom prst="rect">
                      <a:avLst/>
                    </a:prstGeom>
                    <a:solidFill>
                      <a:srgbClr val="56567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2046" name="Rectangle 102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36" y="2339"/>
                      <a:ext cx="1330" cy="76"/>
                    </a:xfrm>
                    <a:prstGeom prst="rect">
                      <a:avLst/>
                    </a:prstGeom>
                    <a:solidFill>
                      <a:srgbClr val="57577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2047" name="Rectangle 102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36" y="2415"/>
                      <a:ext cx="1330" cy="91"/>
                    </a:xfrm>
                    <a:prstGeom prst="rect">
                      <a:avLst/>
                    </a:prstGeom>
                    <a:solidFill>
                      <a:srgbClr val="58587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2048" name="Rectangle 102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36" y="2506"/>
                      <a:ext cx="1330" cy="63"/>
                    </a:xfrm>
                    <a:prstGeom prst="rect">
                      <a:avLst/>
                    </a:prstGeom>
                    <a:solidFill>
                      <a:srgbClr val="59598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2049" name="Rectangle 102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36" y="2569"/>
                      <a:ext cx="1330" cy="77"/>
                    </a:xfrm>
                    <a:prstGeom prst="rect">
                      <a:avLst/>
                    </a:prstGeom>
                    <a:solidFill>
                      <a:srgbClr val="5B5B82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2050" name="Rectangle 102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36" y="2646"/>
                      <a:ext cx="1330" cy="77"/>
                    </a:xfrm>
                    <a:prstGeom prst="rect">
                      <a:avLst/>
                    </a:prstGeom>
                    <a:solidFill>
                      <a:srgbClr val="5C5C84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2051" name="Rectangle 102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36" y="2723"/>
                      <a:ext cx="1330" cy="90"/>
                    </a:xfrm>
                    <a:prstGeom prst="rect">
                      <a:avLst/>
                    </a:prstGeom>
                    <a:solidFill>
                      <a:srgbClr val="5D5D86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2052" name="Rectangle 102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36" y="2813"/>
                      <a:ext cx="1330" cy="52"/>
                    </a:xfrm>
                    <a:prstGeom prst="rect">
                      <a:avLst/>
                    </a:prstGeom>
                    <a:solidFill>
                      <a:srgbClr val="5E5E88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2053" name="Rectangle 102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36" y="2865"/>
                      <a:ext cx="1330" cy="101"/>
                    </a:xfrm>
                    <a:prstGeom prst="rect">
                      <a:avLst/>
                    </a:prstGeom>
                    <a:solidFill>
                      <a:srgbClr val="60608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2054" name="Rectangle 10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36" y="2966"/>
                      <a:ext cx="1330" cy="91"/>
                    </a:xfrm>
                    <a:prstGeom prst="rect">
                      <a:avLst/>
                    </a:prstGeom>
                    <a:solidFill>
                      <a:srgbClr val="61618B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2055" name="Rectangle 103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36" y="3057"/>
                      <a:ext cx="1330" cy="115"/>
                    </a:xfrm>
                    <a:prstGeom prst="rect">
                      <a:avLst/>
                    </a:prstGeom>
                    <a:solidFill>
                      <a:srgbClr val="62628D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2056" name="Rectangle 10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36" y="3172"/>
                      <a:ext cx="1330" cy="115"/>
                    </a:xfrm>
                    <a:prstGeom prst="rect">
                      <a:avLst/>
                    </a:prstGeom>
                    <a:solidFill>
                      <a:srgbClr val="64648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2057" name="Rectangle 10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36" y="3287"/>
                      <a:ext cx="1330" cy="140"/>
                    </a:xfrm>
                    <a:prstGeom prst="rect">
                      <a:avLst/>
                    </a:prstGeom>
                    <a:solidFill>
                      <a:srgbClr val="656591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2058" name="Rectangle 103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36" y="3427"/>
                      <a:ext cx="1330" cy="167"/>
                    </a:xfrm>
                    <a:prstGeom prst="rect">
                      <a:avLst/>
                    </a:prstGeom>
                    <a:solidFill>
                      <a:srgbClr val="676793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2059" name="Rectangle 103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36" y="3594"/>
                      <a:ext cx="1330" cy="206"/>
                    </a:xfrm>
                    <a:prstGeom prst="rect">
                      <a:avLst/>
                    </a:prstGeom>
                    <a:solidFill>
                      <a:srgbClr val="686895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2060" name="Rectangle 103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36" y="3800"/>
                      <a:ext cx="1330" cy="268"/>
                    </a:xfrm>
                    <a:prstGeom prst="rect">
                      <a:avLst/>
                    </a:prstGeom>
                    <a:solidFill>
                      <a:srgbClr val="696997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  <p:sp>
                  <p:nvSpPr>
                    <p:cNvPr id="2061" name="Rectangle 103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36" y="4068"/>
                      <a:ext cx="1330" cy="252"/>
                    </a:xfrm>
                    <a:prstGeom prst="rect">
                      <a:avLst/>
                    </a:prstGeom>
                    <a:solidFill>
                      <a:srgbClr val="6B6B99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NZ"/>
                    </a:p>
                  </p:txBody>
                </p:sp>
              </p:grpSp>
            </p:grpSp>
            <p:grpSp>
              <p:nvGrpSpPr>
                <p:cNvPr id="2090" name="Group 1066"/>
                <p:cNvGrpSpPr>
                  <a:grpSpLocks/>
                </p:cNvGrpSpPr>
                <p:nvPr/>
              </p:nvGrpSpPr>
              <p:grpSpPr bwMode="auto">
                <a:xfrm>
                  <a:off x="0" y="1037"/>
                  <a:ext cx="1258" cy="2634"/>
                  <a:chOff x="0" y="1037"/>
                  <a:chExt cx="1258" cy="2634"/>
                </a:xfrm>
              </p:grpSpPr>
              <p:sp>
                <p:nvSpPr>
                  <p:cNvPr id="2064" name="Rectangle 1040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037"/>
                    <a:ext cx="1258" cy="232"/>
                  </a:xfrm>
                  <a:prstGeom prst="rect">
                    <a:avLst/>
                  </a:prstGeom>
                  <a:solidFill>
                    <a:srgbClr val="4A4A6B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2065" name="Rectangle 104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269"/>
                    <a:ext cx="1258" cy="165"/>
                  </a:xfrm>
                  <a:prstGeom prst="rect">
                    <a:avLst/>
                  </a:prstGeom>
                  <a:solidFill>
                    <a:srgbClr val="4B4B6D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2066" name="Rectangle 1042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434"/>
                    <a:ext cx="1258" cy="144"/>
                  </a:xfrm>
                  <a:prstGeom prst="rect">
                    <a:avLst/>
                  </a:prstGeom>
                  <a:solidFill>
                    <a:srgbClr val="4D4D6F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2067" name="Rectangle 1043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578"/>
                    <a:ext cx="1258" cy="92"/>
                  </a:xfrm>
                  <a:prstGeom prst="rect">
                    <a:avLst/>
                  </a:prstGeom>
                  <a:solidFill>
                    <a:srgbClr val="4E4E71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2068" name="Rectangle 1044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670"/>
                    <a:ext cx="1258" cy="104"/>
                  </a:xfrm>
                  <a:prstGeom prst="rect">
                    <a:avLst/>
                  </a:prstGeom>
                  <a:solidFill>
                    <a:srgbClr val="505073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2069" name="Rectangle 1045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774"/>
                    <a:ext cx="1258" cy="81"/>
                  </a:xfrm>
                  <a:prstGeom prst="rect">
                    <a:avLst/>
                  </a:prstGeom>
                  <a:solidFill>
                    <a:srgbClr val="515175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2070" name="Rectangle 1046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855"/>
                    <a:ext cx="1258" cy="61"/>
                  </a:xfrm>
                  <a:prstGeom prst="rect">
                    <a:avLst/>
                  </a:prstGeom>
                  <a:solidFill>
                    <a:srgbClr val="525277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2071" name="Rectangle 1047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916"/>
                    <a:ext cx="1258" cy="52"/>
                  </a:xfrm>
                  <a:prstGeom prst="rect">
                    <a:avLst/>
                  </a:prstGeom>
                  <a:solidFill>
                    <a:srgbClr val="545478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2072" name="Rectangle 1048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968"/>
                    <a:ext cx="1258" cy="61"/>
                  </a:xfrm>
                  <a:prstGeom prst="rect">
                    <a:avLst/>
                  </a:prstGeom>
                  <a:solidFill>
                    <a:srgbClr val="54547A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2073" name="Rectangle 1049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029"/>
                    <a:ext cx="1258" cy="52"/>
                  </a:xfrm>
                  <a:prstGeom prst="rect">
                    <a:avLst/>
                  </a:prstGeom>
                  <a:solidFill>
                    <a:srgbClr val="56567B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2074" name="Rectangle 1050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081"/>
                    <a:ext cx="1258" cy="62"/>
                  </a:xfrm>
                  <a:prstGeom prst="rect">
                    <a:avLst/>
                  </a:prstGeom>
                  <a:solidFill>
                    <a:srgbClr val="57577D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2075" name="Rectangle 105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143"/>
                    <a:ext cx="1258" cy="73"/>
                  </a:xfrm>
                  <a:prstGeom prst="rect">
                    <a:avLst/>
                  </a:prstGeom>
                  <a:solidFill>
                    <a:srgbClr val="58587F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2076" name="Rectangle 1052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216"/>
                    <a:ext cx="1258" cy="51"/>
                  </a:xfrm>
                  <a:prstGeom prst="rect">
                    <a:avLst/>
                  </a:prstGeom>
                  <a:solidFill>
                    <a:srgbClr val="595981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2077" name="Rectangle 1053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267"/>
                    <a:ext cx="1258" cy="62"/>
                  </a:xfrm>
                  <a:prstGeom prst="rect">
                    <a:avLst/>
                  </a:prstGeom>
                  <a:solidFill>
                    <a:srgbClr val="5B5B82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2078" name="Rectangle 1054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329"/>
                    <a:ext cx="1258" cy="61"/>
                  </a:xfrm>
                  <a:prstGeom prst="rect">
                    <a:avLst/>
                  </a:prstGeom>
                  <a:solidFill>
                    <a:srgbClr val="5C5C84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2079" name="Rectangle 1055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390"/>
                    <a:ext cx="1258" cy="71"/>
                  </a:xfrm>
                  <a:prstGeom prst="rect">
                    <a:avLst/>
                  </a:prstGeom>
                  <a:solidFill>
                    <a:srgbClr val="5D5D86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2080" name="Rectangle 1056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461"/>
                    <a:ext cx="1258" cy="43"/>
                  </a:xfrm>
                  <a:prstGeom prst="rect">
                    <a:avLst/>
                  </a:prstGeom>
                  <a:solidFill>
                    <a:srgbClr val="5E5E88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2081" name="Rectangle 1057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504"/>
                    <a:ext cx="1258" cy="82"/>
                  </a:xfrm>
                  <a:prstGeom prst="rect">
                    <a:avLst/>
                  </a:prstGeom>
                  <a:solidFill>
                    <a:srgbClr val="606089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2082" name="Rectangle 1058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586"/>
                    <a:ext cx="1258" cy="71"/>
                  </a:xfrm>
                  <a:prstGeom prst="rect">
                    <a:avLst/>
                  </a:prstGeom>
                  <a:solidFill>
                    <a:srgbClr val="61618B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2083" name="Rectangle 1059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657"/>
                    <a:ext cx="1258" cy="92"/>
                  </a:xfrm>
                  <a:prstGeom prst="rect">
                    <a:avLst/>
                  </a:prstGeom>
                  <a:solidFill>
                    <a:srgbClr val="62628D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2084" name="Rectangle 1060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749"/>
                    <a:ext cx="1258" cy="93"/>
                  </a:xfrm>
                  <a:prstGeom prst="rect">
                    <a:avLst/>
                  </a:prstGeom>
                  <a:solidFill>
                    <a:srgbClr val="64648F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2085" name="Rectangle 106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842"/>
                    <a:ext cx="1258" cy="113"/>
                  </a:xfrm>
                  <a:prstGeom prst="rect">
                    <a:avLst/>
                  </a:prstGeom>
                  <a:solidFill>
                    <a:srgbClr val="656591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2086" name="Rectangle 1062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955"/>
                    <a:ext cx="1258" cy="134"/>
                  </a:xfrm>
                  <a:prstGeom prst="rect">
                    <a:avLst/>
                  </a:prstGeom>
                  <a:solidFill>
                    <a:srgbClr val="676793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2087" name="Rectangle 1063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089"/>
                    <a:ext cx="1258" cy="165"/>
                  </a:xfrm>
                  <a:prstGeom prst="rect">
                    <a:avLst/>
                  </a:prstGeom>
                  <a:solidFill>
                    <a:srgbClr val="686895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2088" name="Rectangle 1064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254"/>
                    <a:ext cx="1258" cy="215"/>
                  </a:xfrm>
                  <a:prstGeom prst="rect">
                    <a:avLst/>
                  </a:prstGeom>
                  <a:solidFill>
                    <a:srgbClr val="696997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2089" name="Rectangle 1065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469"/>
                    <a:ext cx="1258" cy="202"/>
                  </a:xfrm>
                  <a:prstGeom prst="rect">
                    <a:avLst/>
                  </a:prstGeom>
                  <a:solidFill>
                    <a:srgbClr val="6B6B99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</p:grpSp>
            <p:sp>
              <p:nvSpPr>
                <p:cNvPr id="2091" name="Freeform 1067"/>
                <p:cNvSpPr>
                  <a:spLocks/>
                </p:cNvSpPr>
                <p:nvPr/>
              </p:nvSpPr>
              <p:spPr bwMode="auto">
                <a:xfrm>
                  <a:off x="-1" y="1038"/>
                  <a:ext cx="948" cy="1676"/>
                </a:xfrm>
                <a:custGeom>
                  <a:avLst/>
                  <a:gdLst/>
                  <a:ahLst/>
                  <a:cxnLst>
                    <a:cxn ang="0">
                      <a:pos x="930" y="0"/>
                    </a:cxn>
                    <a:cxn ang="0">
                      <a:pos x="906" y="0"/>
                    </a:cxn>
                    <a:cxn ang="0">
                      <a:pos x="0" y="1593"/>
                    </a:cxn>
                    <a:cxn ang="0">
                      <a:pos x="0" y="1676"/>
                    </a:cxn>
                    <a:cxn ang="0">
                      <a:pos x="948" y="5"/>
                    </a:cxn>
                    <a:cxn ang="0">
                      <a:pos x="930" y="0"/>
                    </a:cxn>
                  </a:cxnLst>
                  <a:rect l="0" t="0" r="r" b="b"/>
                  <a:pathLst>
                    <a:path w="948" h="1676">
                      <a:moveTo>
                        <a:pt x="930" y="0"/>
                      </a:moveTo>
                      <a:lnTo>
                        <a:pt x="906" y="0"/>
                      </a:lnTo>
                      <a:lnTo>
                        <a:pt x="0" y="1593"/>
                      </a:lnTo>
                      <a:lnTo>
                        <a:pt x="0" y="1676"/>
                      </a:lnTo>
                      <a:lnTo>
                        <a:pt x="948" y="5"/>
                      </a:lnTo>
                      <a:lnTo>
                        <a:pt x="930" y="0"/>
                      </a:lnTo>
                      <a:close/>
                    </a:path>
                  </a:pathLst>
                </a:custGeom>
                <a:solidFill>
                  <a:srgbClr val="54547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NZ"/>
                </a:p>
              </p:txBody>
            </p:sp>
            <p:sp>
              <p:nvSpPr>
                <p:cNvPr id="2092" name="Freeform 1068"/>
                <p:cNvSpPr>
                  <a:spLocks/>
                </p:cNvSpPr>
                <p:nvPr/>
              </p:nvSpPr>
              <p:spPr bwMode="auto">
                <a:xfrm>
                  <a:off x="-1" y="1038"/>
                  <a:ext cx="629" cy="937"/>
                </a:xfrm>
                <a:custGeom>
                  <a:avLst/>
                  <a:gdLst/>
                  <a:ahLst/>
                  <a:cxnLst>
                    <a:cxn ang="0">
                      <a:pos x="606" y="0"/>
                    </a:cxn>
                    <a:cxn ang="0">
                      <a:pos x="582" y="0"/>
                    </a:cxn>
                    <a:cxn ang="0">
                      <a:pos x="0" y="871"/>
                    </a:cxn>
                    <a:cxn ang="0">
                      <a:pos x="0" y="937"/>
                    </a:cxn>
                    <a:cxn ang="0">
                      <a:pos x="629" y="4"/>
                    </a:cxn>
                    <a:cxn ang="0">
                      <a:pos x="606" y="0"/>
                    </a:cxn>
                  </a:cxnLst>
                  <a:rect l="0" t="0" r="r" b="b"/>
                  <a:pathLst>
                    <a:path w="629" h="937">
                      <a:moveTo>
                        <a:pt x="606" y="0"/>
                      </a:moveTo>
                      <a:lnTo>
                        <a:pt x="582" y="0"/>
                      </a:lnTo>
                      <a:lnTo>
                        <a:pt x="0" y="871"/>
                      </a:lnTo>
                      <a:lnTo>
                        <a:pt x="0" y="937"/>
                      </a:lnTo>
                      <a:lnTo>
                        <a:pt x="629" y="4"/>
                      </a:lnTo>
                      <a:lnTo>
                        <a:pt x="606" y="0"/>
                      </a:lnTo>
                      <a:close/>
                    </a:path>
                  </a:pathLst>
                </a:custGeom>
                <a:solidFill>
                  <a:srgbClr val="54547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NZ"/>
                </a:p>
              </p:txBody>
            </p:sp>
            <p:sp>
              <p:nvSpPr>
                <p:cNvPr id="2093" name="Freeform 1069"/>
                <p:cNvSpPr>
                  <a:spLocks/>
                </p:cNvSpPr>
                <p:nvPr/>
              </p:nvSpPr>
              <p:spPr bwMode="auto">
                <a:xfrm>
                  <a:off x="-1" y="1038"/>
                  <a:ext cx="305" cy="427"/>
                </a:xfrm>
                <a:custGeom>
                  <a:avLst/>
                  <a:gdLst/>
                  <a:ahLst/>
                  <a:cxnLst>
                    <a:cxn ang="0">
                      <a:pos x="282" y="0"/>
                    </a:cxn>
                    <a:cxn ang="0">
                      <a:pos x="252" y="0"/>
                    </a:cxn>
                    <a:cxn ang="0">
                      <a:pos x="0" y="361"/>
                    </a:cxn>
                    <a:cxn ang="0">
                      <a:pos x="0" y="427"/>
                    </a:cxn>
                    <a:cxn ang="0">
                      <a:pos x="305" y="5"/>
                    </a:cxn>
                    <a:cxn ang="0">
                      <a:pos x="282" y="0"/>
                    </a:cxn>
                  </a:cxnLst>
                  <a:rect l="0" t="0" r="r" b="b"/>
                  <a:pathLst>
                    <a:path w="305" h="427">
                      <a:moveTo>
                        <a:pt x="282" y="0"/>
                      </a:moveTo>
                      <a:lnTo>
                        <a:pt x="252" y="0"/>
                      </a:lnTo>
                      <a:lnTo>
                        <a:pt x="0" y="361"/>
                      </a:lnTo>
                      <a:lnTo>
                        <a:pt x="0" y="427"/>
                      </a:lnTo>
                      <a:lnTo>
                        <a:pt x="305" y="5"/>
                      </a:lnTo>
                      <a:lnTo>
                        <a:pt x="282" y="0"/>
                      </a:lnTo>
                      <a:close/>
                    </a:path>
                  </a:pathLst>
                </a:custGeom>
                <a:solidFill>
                  <a:srgbClr val="54547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NZ"/>
                </a:p>
              </p:txBody>
            </p:sp>
            <p:grpSp>
              <p:nvGrpSpPr>
                <p:cNvPr id="2120" name="Group 1096"/>
                <p:cNvGrpSpPr>
                  <a:grpSpLocks/>
                </p:cNvGrpSpPr>
                <p:nvPr/>
              </p:nvGrpSpPr>
              <p:grpSpPr bwMode="auto">
                <a:xfrm>
                  <a:off x="4479" y="1037"/>
                  <a:ext cx="1281" cy="2688"/>
                  <a:chOff x="4479" y="1037"/>
                  <a:chExt cx="1281" cy="2688"/>
                </a:xfrm>
              </p:grpSpPr>
              <p:sp>
                <p:nvSpPr>
                  <p:cNvPr id="2094" name="Rectangle 1070"/>
                  <p:cNvSpPr>
                    <a:spLocks noChangeArrowheads="1"/>
                  </p:cNvSpPr>
                  <p:nvPr/>
                </p:nvSpPr>
                <p:spPr bwMode="auto">
                  <a:xfrm>
                    <a:off x="4479" y="1037"/>
                    <a:ext cx="1281" cy="238"/>
                  </a:xfrm>
                  <a:prstGeom prst="rect">
                    <a:avLst/>
                  </a:prstGeom>
                  <a:solidFill>
                    <a:srgbClr val="4A4A6B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2095" name="Rectangle 1071"/>
                  <p:cNvSpPr>
                    <a:spLocks noChangeArrowheads="1"/>
                  </p:cNvSpPr>
                  <p:nvPr/>
                </p:nvSpPr>
                <p:spPr bwMode="auto">
                  <a:xfrm>
                    <a:off x="4479" y="1275"/>
                    <a:ext cx="1281" cy="167"/>
                  </a:xfrm>
                  <a:prstGeom prst="rect">
                    <a:avLst/>
                  </a:prstGeom>
                  <a:solidFill>
                    <a:srgbClr val="4B4B6D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2096" name="Rectangle 1072"/>
                  <p:cNvSpPr>
                    <a:spLocks noChangeArrowheads="1"/>
                  </p:cNvSpPr>
                  <p:nvPr/>
                </p:nvSpPr>
                <p:spPr bwMode="auto">
                  <a:xfrm>
                    <a:off x="4479" y="1442"/>
                    <a:ext cx="1281" cy="148"/>
                  </a:xfrm>
                  <a:prstGeom prst="rect">
                    <a:avLst/>
                  </a:prstGeom>
                  <a:solidFill>
                    <a:srgbClr val="4D4D6F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2097" name="Rectangle 1073"/>
                  <p:cNvSpPr>
                    <a:spLocks noChangeArrowheads="1"/>
                  </p:cNvSpPr>
                  <p:nvPr/>
                </p:nvSpPr>
                <p:spPr bwMode="auto">
                  <a:xfrm>
                    <a:off x="4479" y="1590"/>
                    <a:ext cx="1281" cy="94"/>
                  </a:xfrm>
                  <a:prstGeom prst="rect">
                    <a:avLst/>
                  </a:prstGeom>
                  <a:solidFill>
                    <a:srgbClr val="4E4E71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2098" name="Rectangle 1074"/>
                  <p:cNvSpPr>
                    <a:spLocks noChangeArrowheads="1"/>
                  </p:cNvSpPr>
                  <p:nvPr/>
                </p:nvSpPr>
                <p:spPr bwMode="auto">
                  <a:xfrm>
                    <a:off x="4479" y="1684"/>
                    <a:ext cx="1281" cy="103"/>
                  </a:xfrm>
                  <a:prstGeom prst="rect">
                    <a:avLst/>
                  </a:prstGeom>
                  <a:solidFill>
                    <a:srgbClr val="505073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2099" name="Rectangle 1075"/>
                  <p:cNvSpPr>
                    <a:spLocks noChangeArrowheads="1"/>
                  </p:cNvSpPr>
                  <p:nvPr/>
                </p:nvSpPr>
                <p:spPr bwMode="auto">
                  <a:xfrm>
                    <a:off x="4479" y="1787"/>
                    <a:ext cx="1281" cy="85"/>
                  </a:xfrm>
                  <a:prstGeom prst="rect">
                    <a:avLst/>
                  </a:prstGeom>
                  <a:solidFill>
                    <a:srgbClr val="515175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2100" name="Rectangle 1076"/>
                  <p:cNvSpPr>
                    <a:spLocks noChangeArrowheads="1"/>
                  </p:cNvSpPr>
                  <p:nvPr/>
                </p:nvSpPr>
                <p:spPr bwMode="auto">
                  <a:xfrm>
                    <a:off x="4479" y="1872"/>
                    <a:ext cx="1281" cy="63"/>
                  </a:xfrm>
                  <a:prstGeom prst="rect">
                    <a:avLst/>
                  </a:prstGeom>
                  <a:solidFill>
                    <a:srgbClr val="525277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2101" name="Rectangle 1077"/>
                  <p:cNvSpPr>
                    <a:spLocks noChangeArrowheads="1"/>
                  </p:cNvSpPr>
                  <p:nvPr/>
                </p:nvSpPr>
                <p:spPr bwMode="auto">
                  <a:xfrm>
                    <a:off x="4479" y="1935"/>
                    <a:ext cx="1281" cy="52"/>
                  </a:xfrm>
                  <a:prstGeom prst="rect">
                    <a:avLst/>
                  </a:prstGeom>
                  <a:solidFill>
                    <a:srgbClr val="545478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2102" name="Rectangle 1078"/>
                  <p:cNvSpPr>
                    <a:spLocks noChangeArrowheads="1"/>
                  </p:cNvSpPr>
                  <p:nvPr/>
                </p:nvSpPr>
                <p:spPr bwMode="auto">
                  <a:xfrm>
                    <a:off x="4479" y="1987"/>
                    <a:ext cx="1281" cy="64"/>
                  </a:xfrm>
                  <a:prstGeom prst="rect">
                    <a:avLst/>
                  </a:prstGeom>
                  <a:solidFill>
                    <a:srgbClr val="54547A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2103" name="Rectangle 1079"/>
                  <p:cNvSpPr>
                    <a:spLocks noChangeArrowheads="1"/>
                  </p:cNvSpPr>
                  <p:nvPr/>
                </p:nvSpPr>
                <p:spPr bwMode="auto">
                  <a:xfrm>
                    <a:off x="4479" y="2051"/>
                    <a:ext cx="1281" cy="51"/>
                  </a:xfrm>
                  <a:prstGeom prst="rect">
                    <a:avLst/>
                  </a:prstGeom>
                  <a:solidFill>
                    <a:srgbClr val="56567B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2104" name="Rectangle 1080"/>
                  <p:cNvSpPr>
                    <a:spLocks noChangeArrowheads="1"/>
                  </p:cNvSpPr>
                  <p:nvPr/>
                </p:nvSpPr>
                <p:spPr bwMode="auto">
                  <a:xfrm>
                    <a:off x="4479" y="2102"/>
                    <a:ext cx="1281" cy="64"/>
                  </a:xfrm>
                  <a:prstGeom prst="rect">
                    <a:avLst/>
                  </a:prstGeom>
                  <a:solidFill>
                    <a:srgbClr val="57577D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2105" name="Rectangle 1081"/>
                  <p:cNvSpPr>
                    <a:spLocks noChangeArrowheads="1"/>
                  </p:cNvSpPr>
                  <p:nvPr/>
                </p:nvSpPr>
                <p:spPr bwMode="auto">
                  <a:xfrm>
                    <a:off x="4479" y="2166"/>
                    <a:ext cx="1281" cy="73"/>
                  </a:xfrm>
                  <a:prstGeom prst="rect">
                    <a:avLst/>
                  </a:prstGeom>
                  <a:solidFill>
                    <a:srgbClr val="58587F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2106" name="Rectangle 1082"/>
                  <p:cNvSpPr>
                    <a:spLocks noChangeArrowheads="1"/>
                  </p:cNvSpPr>
                  <p:nvPr/>
                </p:nvSpPr>
                <p:spPr bwMode="auto">
                  <a:xfrm>
                    <a:off x="4479" y="2239"/>
                    <a:ext cx="1281" cy="53"/>
                  </a:xfrm>
                  <a:prstGeom prst="rect">
                    <a:avLst/>
                  </a:prstGeom>
                  <a:solidFill>
                    <a:srgbClr val="595981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2107" name="Rectangle 1083"/>
                  <p:cNvSpPr>
                    <a:spLocks noChangeArrowheads="1"/>
                  </p:cNvSpPr>
                  <p:nvPr/>
                </p:nvSpPr>
                <p:spPr bwMode="auto">
                  <a:xfrm>
                    <a:off x="4479" y="2292"/>
                    <a:ext cx="1281" cy="62"/>
                  </a:xfrm>
                  <a:prstGeom prst="rect">
                    <a:avLst/>
                  </a:prstGeom>
                  <a:solidFill>
                    <a:srgbClr val="5B5B82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2108" name="Rectangle 1084"/>
                  <p:cNvSpPr>
                    <a:spLocks noChangeArrowheads="1"/>
                  </p:cNvSpPr>
                  <p:nvPr/>
                </p:nvSpPr>
                <p:spPr bwMode="auto">
                  <a:xfrm>
                    <a:off x="4479" y="2354"/>
                    <a:ext cx="1281" cy="63"/>
                  </a:xfrm>
                  <a:prstGeom prst="rect">
                    <a:avLst/>
                  </a:prstGeom>
                  <a:solidFill>
                    <a:srgbClr val="5C5C84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2109" name="Rectangle 1085"/>
                  <p:cNvSpPr>
                    <a:spLocks noChangeArrowheads="1"/>
                  </p:cNvSpPr>
                  <p:nvPr/>
                </p:nvSpPr>
                <p:spPr bwMode="auto">
                  <a:xfrm>
                    <a:off x="4479" y="2417"/>
                    <a:ext cx="1281" cy="73"/>
                  </a:xfrm>
                  <a:prstGeom prst="rect">
                    <a:avLst/>
                  </a:prstGeom>
                  <a:solidFill>
                    <a:srgbClr val="5D5D86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2110" name="Rectangle 1086"/>
                  <p:cNvSpPr>
                    <a:spLocks noChangeArrowheads="1"/>
                  </p:cNvSpPr>
                  <p:nvPr/>
                </p:nvSpPr>
                <p:spPr bwMode="auto">
                  <a:xfrm>
                    <a:off x="4479" y="2490"/>
                    <a:ext cx="1281" cy="42"/>
                  </a:xfrm>
                  <a:prstGeom prst="rect">
                    <a:avLst/>
                  </a:prstGeom>
                  <a:solidFill>
                    <a:srgbClr val="5E5E88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2111" name="Rectangle 1087"/>
                  <p:cNvSpPr>
                    <a:spLocks noChangeArrowheads="1"/>
                  </p:cNvSpPr>
                  <p:nvPr/>
                </p:nvSpPr>
                <p:spPr bwMode="auto">
                  <a:xfrm>
                    <a:off x="4479" y="2532"/>
                    <a:ext cx="1281" cy="85"/>
                  </a:xfrm>
                  <a:prstGeom prst="rect">
                    <a:avLst/>
                  </a:prstGeom>
                  <a:solidFill>
                    <a:srgbClr val="606089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2112" name="Rectangle 1088"/>
                  <p:cNvSpPr>
                    <a:spLocks noChangeArrowheads="1"/>
                  </p:cNvSpPr>
                  <p:nvPr/>
                </p:nvSpPr>
                <p:spPr bwMode="auto">
                  <a:xfrm>
                    <a:off x="4479" y="2617"/>
                    <a:ext cx="1281" cy="73"/>
                  </a:xfrm>
                  <a:prstGeom prst="rect">
                    <a:avLst/>
                  </a:prstGeom>
                  <a:solidFill>
                    <a:srgbClr val="61618B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2113" name="Rectangle 1089"/>
                  <p:cNvSpPr>
                    <a:spLocks noChangeArrowheads="1"/>
                  </p:cNvSpPr>
                  <p:nvPr/>
                </p:nvSpPr>
                <p:spPr bwMode="auto">
                  <a:xfrm>
                    <a:off x="4479" y="2690"/>
                    <a:ext cx="1281" cy="94"/>
                  </a:xfrm>
                  <a:prstGeom prst="rect">
                    <a:avLst/>
                  </a:prstGeom>
                  <a:solidFill>
                    <a:srgbClr val="62628D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2114" name="Rectangle 1090"/>
                  <p:cNvSpPr>
                    <a:spLocks noChangeArrowheads="1"/>
                  </p:cNvSpPr>
                  <p:nvPr/>
                </p:nvSpPr>
                <p:spPr bwMode="auto">
                  <a:xfrm>
                    <a:off x="4479" y="2784"/>
                    <a:ext cx="1281" cy="96"/>
                  </a:xfrm>
                  <a:prstGeom prst="rect">
                    <a:avLst/>
                  </a:prstGeom>
                  <a:solidFill>
                    <a:srgbClr val="64648F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2115" name="Rectangle 1091"/>
                  <p:cNvSpPr>
                    <a:spLocks noChangeArrowheads="1"/>
                  </p:cNvSpPr>
                  <p:nvPr/>
                </p:nvSpPr>
                <p:spPr bwMode="auto">
                  <a:xfrm>
                    <a:off x="4479" y="2880"/>
                    <a:ext cx="1281" cy="115"/>
                  </a:xfrm>
                  <a:prstGeom prst="rect">
                    <a:avLst/>
                  </a:prstGeom>
                  <a:solidFill>
                    <a:srgbClr val="656591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2116" name="Rectangle 1092"/>
                  <p:cNvSpPr>
                    <a:spLocks noChangeArrowheads="1"/>
                  </p:cNvSpPr>
                  <p:nvPr/>
                </p:nvSpPr>
                <p:spPr bwMode="auto">
                  <a:xfrm>
                    <a:off x="4479" y="2995"/>
                    <a:ext cx="1281" cy="136"/>
                  </a:xfrm>
                  <a:prstGeom prst="rect">
                    <a:avLst/>
                  </a:prstGeom>
                  <a:solidFill>
                    <a:srgbClr val="676793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2117" name="Rectangle 1093"/>
                  <p:cNvSpPr>
                    <a:spLocks noChangeArrowheads="1"/>
                  </p:cNvSpPr>
                  <p:nvPr/>
                </p:nvSpPr>
                <p:spPr bwMode="auto">
                  <a:xfrm>
                    <a:off x="4479" y="3131"/>
                    <a:ext cx="1281" cy="168"/>
                  </a:xfrm>
                  <a:prstGeom prst="rect">
                    <a:avLst/>
                  </a:prstGeom>
                  <a:solidFill>
                    <a:srgbClr val="686895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2118" name="Rectangle 1094"/>
                  <p:cNvSpPr>
                    <a:spLocks noChangeArrowheads="1"/>
                  </p:cNvSpPr>
                  <p:nvPr/>
                </p:nvSpPr>
                <p:spPr bwMode="auto">
                  <a:xfrm>
                    <a:off x="4479" y="3299"/>
                    <a:ext cx="1281" cy="220"/>
                  </a:xfrm>
                  <a:prstGeom prst="rect">
                    <a:avLst/>
                  </a:prstGeom>
                  <a:solidFill>
                    <a:srgbClr val="696997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  <p:sp>
                <p:nvSpPr>
                  <p:cNvPr id="2119" name="Rectangle 1095"/>
                  <p:cNvSpPr>
                    <a:spLocks noChangeArrowheads="1"/>
                  </p:cNvSpPr>
                  <p:nvPr/>
                </p:nvSpPr>
                <p:spPr bwMode="auto">
                  <a:xfrm>
                    <a:off x="4479" y="3519"/>
                    <a:ext cx="1281" cy="206"/>
                  </a:xfrm>
                  <a:prstGeom prst="rect">
                    <a:avLst/>
                  </a:prstGeom>
                  <a:solidFill>
                    <a:srgbClr val="6B6B99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NZ"/>
                  </a:p>
                </p:txBody>
              </p:sp>
            </p:grpSp>
            <p:sp>
              <p:nvSpPr>
                <p:cNvPr id="2121" name="Freeform 1097"/>
                <p:cNvSpPr>
                  <a:spLocks/>
                </p:cNvSpPr>
                <p:nvPr/>
              </p:nvSpPr>
              <p:spPr bwMode="auto">
                <a:xfrm>
                  <a:off x="4769" y="1038"/>
                  <a:ext cx="988" cy="1730"/>
                </a:xfrm>
                <a:custGeom>
                  <a:avLst/>
                  <a:gdLst/>
                  <a:ahLst/>
                  <a:cxnLst>
                    <a:cxn ang="0">
                      <a:pos x="16" y="0"/>
                    </a:cxn>
                    <a:cxn ang="0">
                      <a:pos x="0" y="7"/>
                    </a:cxn>
                    <a:cxn ang="0">
                      <a:pos x="988" y="1730"/>
                    </a:cxn>
                    <a:cxn ang="0">
                      <a:pos x="988" y="1653"/>
                    </a:cxn>
                    <a:cxn ang="0">
                      <a:pos x="40" y="0"/>
                    </a:cxn>
                    <a:cxn ang="0">
                      <a:pos x="16" y="0"/>
                    </a:cxn>
                  </a:cxnLst>
                  <a:rect l="0" t="0" r="r" b="b"/>
                  <a:pathLst>
                    <a:path w="988" h="1730">
                      <a:moveTo>
                        <a:pt x="16" y="0"/>
                      </a:moveTo>
                      <a:lnTo>
                        <a:pt x="0" y="7"/>
                      </a:lnTo>
                      <a:lnTo>
                        <a:pt x="988" y="1730"/>
                      </a:lnTo>
                      <a:lnTo>
                        <a:pt x="988" y="1653"/>
                      </a:lnTo>
                      <a:lnTo>
                        <a:pt x="40" y="0"/>
                      </a:lnTo>
                      <a:lnTo>
                        <a:pt x="16" y="0"/>
                      </a:lnTo>
                      <a:close/>
                    </a:path>
                  </a:pathLst>
                </a:custGeom>
                <a:solidFill>
                  <a:srgbClr val="54547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NZ"/>
                </a:p>
              </p:txBody>
            </p:sp>
            <p:sp>
              <p:nvSpPr>
                <p:cNvPr id="2122" name="Freeform 1098"/>
                <p:cNvSpPr>
                  <a:spLocks/>
                </p:cNvSpPr>
                <p:nvPr/>
              </p:nvSpPr>
              <p:spPr bwMode="auto">
                <a:xfrm>
                  <a:off x="5087" y="1038"/>
                  <a:ext cx="670" cy="997"/>
                </a:xfrm>
                <a:custGeom>
                  <a:avLst/>
                  <a:gdLst/>
                  <a:ahLst/>
                  <a:cxnLst>
                    <a:cxn ang="0">
                      <a:pos x="22" y="0"/>
                    </a:cxn>
                    <a:cxn ang="0">
                      <a:pos x="0" y="4"/>
                    </a:cxn>
                    <a:cxn ang="0">
                      <a:pos x="670" y="997"/>
                    </a:cxn>
                    <a:cxn ang="0">
                      <a:pos x="670" y="925"/>
                    </a:cxn>
                    <a:cxn ang="0">
                      <a:pos x="46" y="0"/>
                    </a:cxn>
                    <a:cxn ang="0">
                      <a:pos x="22" y="0"/>
                    </a:cxn>
                  </a:cxnLst>
                  <a:rect l="0" t="0" r="r" b="b"/>
                  <a:pathLst>
                    <a:path w="670" h="997">
                      <a:moveTo>
                        <a:pt x="22" y="0"/>
                      </a:moveTo>
                      <a:lnTo>
                        <a:pt x="0" y="4"/>
                      </a:lnTo>
                      <a:lnTo>
                        <a:pt x="670" y="997"/>
                      </a:lnTo>
                      <a:lnTo>
                        <a:pt x="670" y="925"/>
                      </a:lnTo>
                      <a:lnTo>
                        <a:pt x="46" y="0"/>
                      </a:lnTo>
                      <a:lnTo>
                        <a:pt x="22" y="0"/>
                      </a:lnTo>
                      <a:close/>
                    </a:path>
                  </a:pathLst>
                </a:custGeom>
                <a:solidFill>
                  <a:srgbClr val="54547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NZ"/>
                </a:p>
              </p:txBody>
            </p:sp>
            <p:sp>
              <p:nvSpPr>
                <p:cNvPr id="2123" name="Freeform 1099"/>
                <p:cNvSpPr>
                  <a:spLocks/>
                </p:cNvSpPr>
                <p:nvPr/>
              </p:nvSpPr>
              <p:spPr bwMode="auto">
                <a:xfrm>
                  <a:off x="5411" y="1038"/>
                  <a:ext cx="346" cy="487"/>
                </a:xfrm>
                <a:custGeom>
                  <a:avLst/>
                  <a:gdLst/>
                  <a:ahLst/>
                  <a:cxnLst>
                    <a:cxn ang="0">
                      <a:pos x="22" y="0"/>
                    </a:cxn>
                    <a:cxn ang="0">
                      <a:pos x="0" y="7"/>
                    </a:cxn>
                    <a:cxn ang="0">
                      <a:pos x="346" y="487"/>
                    </a:cxn>
                    <a:cxn ang="0">
                      <a:pos x="346" y="415"/>
                    </a:cxn>
                    <a:cxn ang="0">
                      <a:pos x="46" y="0"/>
                    </a:cxn>
                    <a:cxn ang="0">
                      <a:pos x="22" y="0"/>
                    </a:cxn>
                  </a:cxnLst>
                  <a:rect l="0" t="0" r="r" b="b"/>
                  <a:pathLst>
                    <a:path w="346" h="487">
                      <a:moveTo>
                        <a:pt x="22" y="0"/>
                      </a:moveTo>
                      <a:lnTo>
                        <a:pt x="0" y="7"/>
                      </a:lnTo>
                      <a:lnTo>
                        <a:pt x="346" y="487"/>
                      </a:lnTo>
                      <a:lnTo>
                        <a:pt x="346" y="415"/>
                      </a:lnTo>
                      <a:lnTo>
                        <a:pt x="46" y="0"/>
                      </a:lnTo>
                      <a:lnTo>
                        <a:pt x="22" y="0"/>
                      </a:lnTo>
                      <a:close/>
                    </a:path>
                  </a:pathLst>
                </a:custGeom>
                <a:solidFill>
                  <a:srgbClr val="54547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NZ"/>
                </a:p>
              </p:txBody>
            </p:sp>
          </p:grpSp>
        </p:grpSp>
        <p:sp>
          <p:nvSpPr>
            <p:cNvPr id="2126" name="Rectangle 1102"/>
            <p:cNvSpPr>
              <a:spLocks noChangeArrowheads="1"/>
            </p:cNvSpPr>
            <p:nvPr/>
          </p:nvSpPr>
          <p:spPr bwMode="auto">
            <a:xfrm>
              <a:off x="710" y="357"/>
              <a:ext cx="4508" cy="4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A Process for Measurement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27" name="Rectangle 1103"/>
            <p:cNvSpPr>
              <a:spLocks noChangeArrowheads="1"/>
            </p:cNvSpPr>
            <p:nvPr/>
          </p:nvSpPr>
          <p:spPr bwMode="auto">
            <a:xfrm>
              <a:off x="697" y="343"/>
              <a:ext cx="4508" cy="4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400" b="0" i="0" u="none" strike="noStrike" cap="none" normalizeH="0" baseline="0" smtClean="0">
                  <a:ln>
                    <a:noFill/>
                  </a:ln>
                  <a:solidFill>
                    <a:srgbClr val="CCECFF"/>
                  </a:solidFill>
                  <a:effectLst/>
                  <a:latin typeface="Arial" pitchFamily="34" charset="0"/>
                  <a:cs typeface="Arial" pitchFamily="34" charset="0"/>
                </a:rPr>
                <a:t>A Process for Measurement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181" name="Group 1157"/>
            <p:cNvGrpSpPr>
              <a:grpSpLocks/>
            </p:cNvGrpSpPr>
            <p:nvPr/>
          </p:nvGrpSpPr>
          <p:grpSpPr bwMode="auto">
            <a:xfrm>
              <a:off x="112" y="1006"/>
              <a:ext cx="5623" cy="3150"/>
              <a:chOff x="112" y="1006"/>
              <a:chExt cx="5623" cy="3150"/>
            </a:xfrm>
          </p:grpSpPr>
          <p:sp>
            <p:nvSpPr>
              <p:cNvPr id="2128" name="Rectangle 1104"/>
              <p:cNvSpPr>
                <a:spLocks noChangeArrowheads="1"/>
              </p:cNvSpPr>
              <p:nvPr/>
            </p:nvSpPr>
            <p:spPr bwMode="auto">
              <a:xfrm>
                <a:off x="4944" y="1056"/>
                <a:ext cx="639" cy="2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Target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29" name="Rectangle 1105"/>
              <p:cNvSpPr>
                <a:spLocks noChangeArrowheads="1"/>
              </p:cNvSpPr>
              <p:nvPr/>
            </p:nvSpPr>
            <p:spPr bwMode="auto">
              <a:xfrm>
                <a:off x="4936" y="1048"/>
                <a:ext cx="639" cy="2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rgbClr val="EAEAEA"/>
                    </a:solidFill>
                    <a:effectLst/>
                    <a:latin typeface="Arial" pitchFamily="34" charset="0"/>
                    <a:cs typeface="Arial" pitchFamily="34" charset="0"/>
                  </a:rPr>
                  <a:t>Target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30" name="Rectangle 1106"/>
              <p:cNvSpPr>
                <a:spLocks noChangeArrowheads="1"/>
              </p:cNvSpPr>
              <p:nvPr/>
            </p:nvSpPr>
            <p:spPr bwMode="auto">
              <a:xfrm>
                <a:off x="4848" y="1312"/>
                <a:ext cx="887" cy="1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What level of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31" name="Rectangle 1107"/>
              <p:cNvSpPr>
                <a:spLocks noChangeArrowheads="1"/>
              </p:cNvSpPr>
              <p:nvPr/>
            </p:nvSpPr>
            <p:spPr bwMode="auto">
              <a:xfrm>
                <a:off x="4844" y="1308"/>
                <a:ext cx="887" cy="1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rgbClr val="EAEAEA"/>
                    </a:solidFill>
                    <a:effectLst/>
                    <a:latin typeface="Arial" pitchFamily="34" charset="0"/>
                    <a:cs typeface="Arial" pitchFamily="34" charset="0"/>
                  </a:rPr>
                  <a:t>What level of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32" name="Rectangle 1108"/>
              <p:cNvSpPr>
                <a:spLocks noChangeArrowheads="1"/>
              </p:cNvSpPr>
              <p:nvPr/>
            </p:nvSpPr>
            <p:spPr bwMode="auto">
              <a:xfrm>
                <a:off x="4856" y="1465"/>
                <a:ext cx="872" cy="1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achievement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33" name="Rectangle 1109"/>
              <p:cNvSpPr>
                <a:spLocks noChangeArrowheads="1"/>
              </p:cNvSpPr>
              <p:nvPr/>
            </p:nvSpPr>
            <p:spPr bwMode="auto">
              <a:xfrm>
                <a:off x="4852" y="1461"/>
                <a:ext cx="872" cy="1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rgbClr val="EAEAEA"/>
                    </a:solidFill>
                    <a:effectLst/>
                    <a:latin typeface="Arial" pitchFamily="34" charset="0"/>
                    <a:cs typeface="Arial" pitchFamily="34" charset="0"/>
                  </a:rPr>
                  <a:t>achievement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34" name="Rectangle 1110"/>
              <p:cNvSpPr>
                <a:spLocks noChangeArrowheads="1"/>
              </p:cNvSpPr>
              <p:nvPr/>
            </p:nvSpPr>
            <p:spPr bwMode="auto">
              <a:xfrm>
                <a:off x="4902" y="1619"/>
                <a:ext cx="772" cy="1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means that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35" name="Rectangle 1111"/>
              <p:cNvSpPr>
                <a:spLocks noChangeArrowheads="1"/>
              </p:cNvSpPr>
              <p:nvPr/>
            </p:nvSpPr>
            <p:spPr bwMode="auto">
              <a:xfrm>
                <a:off x="4898" y="1615"/>
                <a:ext cx="772" cy="1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rgbClr val="EAEAEA"/>
                    </a:solidFill>
                    <a:effectLst/>
                    <a:latin typeface="Arial" pitchFamily="34" charset="0"/>
                    <a:cs typeface="Arial" pitchFamily="34" charset="0"/>
                  </a:rPr>
                  <a:t>means that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36" name="Rectangle 1112"/>
              <p:cNvSpPr>
                <a:spLocks noChangeArrowheads="1"/>
              </p:cNvSpPr>
              <p:nvPr/>
            </p:nvSpPr>
            <p:spPr bwMode="auto">
              <a:xfrm>
                <a:off x="4923" y="1772"/>
                <a:ext cx="726" cy="1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success is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37" name="Rectangle 1113"/>
              <p:cNvSpPr>
                <a:spLocks noChangeArrowheads="1"/>
              </p:cNvSpPr>
              <p:nvPr/>
            </p:nvSpPr>
            <p:spPr bwMode="auto">
              <a:xfrm>
                <a:off x="4919" y="1768"/>
                <a:ext cx="726" cy="1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rgbClr val="EAEAEA"/>
                    </a:solidFill>
                    <a:effectLst/>
                    <a:latin typeface="Arial" pitchFamily="34" charset="0"/>
                    <a:cs typeface="Arial" pitchFamily="34" charset="0"/>
                  </a:rPr>
                  <a:t>success is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38" name="Rectangle 1114"/>
              <p:cNvSpPr>
                <a:spLocks noChangeArrowheads="1"/>
              </p:cNvSpPr>
              <p:nvPr/>
            </p:nvSpPr>
            <p:spPr bwMode="auto">
              <a:xfrm>
                <a:off x="5063" y="1928"/>
                <a:ext cx="432" cy="1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being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39" name="Rectangle 1115"/>
              <p:cNvSpPr>
                <a:spLocks noChangeArrowheads="1"/>
              </p:cNvSpPr>
              <p:nvPr/>
            </p:nvSpPr>
            <p:spPr bwMode="auto">
              <a:xfrm>
                <a:off x="5059" y="1924"/>
                <a:ext cx="432" cy="1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rgbClr val="EAEAEA"/>
                    </a:solidFill>
                    <a:effectLst/>
                    <a:latin typeface="Arial" pitchFamily="34" charset="0"/>
                    <a:cs typeface="Arial" pitchFamily="34" charset="0"/>
                  </a:rPr>
                  <a:t>being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40" name="Rectangle 1116"/>
              <p:cNvSpPr>
                <a:spLocks noChangeArrowheads="1"/>
              </p:cNvSpPr>
              <p:nvPr/>
            </p:nvSpPr>
            <p:spPr bwMode="auto">
              <a:xfrm>
                <a:off x="4927" y="2081"/>
                <a:ext cx="682" cy="1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achieved?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41" name="Rectangle 1117"/>
              <p:cNvSpPr>
                <a:spLocks noChangeArrowheads="1"/>
              </p:cNvSpPr>
              <p:nvPr/>
            </p:nvSpPr>
            <p:spPr bwMode="auto">
              <a:xfrm>
                <a:off x="4923" y="2078"/>
                <a:ext cx="682" cy="1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rgbClr val="EAEAEA"/>
                    </a:solidFill>
                    <a:effectLst/>
                    <a:latin typeface="Arial" pitchFamily="34" charset="0"/>
                    <a:cs typeface="Arial" pitchFamily="34" charset="0"/>
                  </a:rPr>
                  <a:t>achieved?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42" name="Rectangle 1118"/>
              <p:cNvSpPr>
                <a:spLocks noChangeArrowheads="1"/>
              </p:cNvSpPr>
              <p:nvPr/>
            </p:nvSpPr>
            <p:spPr bwMode="auto">
              <a:xfrm>
                <a:off x="3527" y="1056"/>
                <a:ext cx="1260" cy="2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Measurement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43" name="Rectangle 1119"/>
              <p:cNvSpPr>
                <a:spLocks noChangeArrowheads="1"/>
              </p:cNvSpPr>
              <p:nvPr/>
            </p:nvSpPr>
            <p:spPr bwMode="auto">
              <a:xfrm>
                <a:off x="3519" y="1048"/>
                <a:ext cx="1260" cy="2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rgbClr val="EAEAEA"/>
                    </a:solidFill>
                    <a:effectLst/>
                    <a:latin typeface="Arial" pitchFamily="34" charset="0"/>
                    <a:cs typeface="Arial" pitchFamily="34" charset="0"/>
                  </a:rPr>
                  <a:t>Measurement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44" name="Rectangle 1120"/>
              <p:cNvSpPr>
                <a:spLocks noChangeArrowheads="1"/>
              </p:cNvSpPr>
              <p:nvPr/>
            </p:nvSpPr>
            <p:spPr bwMode="auto">
              <a:xfrm>
                <a:off x="3681" y="1312"/>
                <a:ext cx="1012" cy="1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How would you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45" name="Rectangle 1121"/>
              <p:cNvSpPr>
                <a:spLocks noChangeArrowheads="1"/>
              </p:cNvSpPr>
              <p:nvPr/>
            </p:nvSpPr>
            <p:spPr bwMode="auto">
              <a:xfrm>
                <a:off x="3677" y="1308"/>
                <a:ext cx="1012" cy="1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rgbClr val="EAEAEA"/>
                    </a:solidFill>
                    <a:effectLst/>
                    <a:latin typeface="Arial" pitchFamily="34" charset="0"/>
                    <a:cs typeface="Arial" pitchFamily="34" charset="0"/>
                  </a:rPr>
                  <a:t>How would you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46" name="Rectangle 1122"/>
              <p:cNvSpPr>
                <a:spLocks noChangeArrowheads="1"/>
              </p:cNvSpPr>
              <p:nvPr/>
            </p:nvSpPr>
            <p:spPr bwMode="auto">
              <a:xfrm>
                <a:off x="3756" y="1465"/>
                <a:ext cx="856" cy="1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measure the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47" name="Rectangle 1123"/>
              <p:cNvSpPr>
                <a:spLocks noChangeArrowheads="1"/>
              </p:cNvSpPr>
              <p:nvPr/>
            </p:nvSpPr>
            <p:spPr bwMode="auto">
              <a:xfrm>
                <a:off x="3752" y="1461"/>
                <a:ext cx="856" cy="1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rgbClr val="EAEAEA"/>
                    </a:solidFill>
                    <a:effectLst/>
                    <a:latin typeface="Arial" pitchFamily="34" charset="0"/>
                    <a:cs typeface="Arial" pitchFamily="34" charset="0"/>
                  </a:rPr>
                  <a:t>measure the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48" name="Rectangle 1124"/>
              <p:cNvSpPr>
                <a:spLocks noChangeArrowheads="1"/>
              </p:cNvSpPr>
              <p:nvPr/>
            </p:nvSpPr>
            <p:spPr bwMode="auto">
              <a:xfrm>
                <a:off x="3792" y="1619"/>
                <a:ext cx="780" cy="1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outcome or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49" name="Rectangle 1125"/>
              <p:cNvSpPr>
                <a:spLocks noChangeArrowheads="1"/>
              </p:cNvSpPr>
              <p:nvPr/>
            </p:nvSpPr>
            <p:spPr bwMode="auto">
              <a:xfrm>
                <a:off x="3788" y="1615"/>
                <a:ext cx="780" cy="1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rgbClr val="EAEAEA"/>
                    </a:solidFill>
                    <a:effectLst/>
                    <a:latin typeface="Arial" pitchFamily="34" charset="0"/>
                    <a:cs typeface="Arial" pitchFamily="34" charset="0"/>
                  </a:rPr>
                  <a:t>outcome or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50" name="Rectangle 1126"/>
              <p:cNvSpPr>
                <a:spLocks noChangeArrowheads="1"/>
              </p:cNvSpPr>
              <p:nvPr/>
            </p:nvSpPr>
            <p:spPr bwMode="auto">
              <a:xfrm>
                <a:off x="3735" y="1800"/>
                <a:ext cx="921" cy="3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b="0" dirty="0" smtClean="0">
                    <a:latin typeface="Arial" pitchFamily="34" charset="0"/>
                    <a:cs typeface="Arial" pitchFamily="34" charset="0"/>
                  </a:rPr>
                  <a:t>c</a:t>
                </a:r>
                <a:r>
                  <a:rPr kumimoji="0" lang="en-US" sz="1600" b="0" i="0" u="none" strike="noStrike" cap="none" normalizeH="0" baseline="0" dirty="0" smtClean="0">
                    <a:ln>
                      <a:noFill/>
                    </a:ln>
                    <a:effectLst/>
                    <a:latin typeface="Arial" pitchFamily="34" charset="0"/>
                    <a:cs typeface="Arial" pitchFamily="34" charset="0"/>
                  </a:rPr>
                  <a:t>ritical</a:t>
                </a:r>
                <a:r>
                  <a:rPr kumimoji="0" lang="en-US" sz="1600" b="0" i="0" u="none" strike="noStrike" cap="none" normalizeH="0" dirty="0" smtClean="0">
                    <a:ln>
                      <a:noFill/>
                    </a:ln>
                    <a:effectLst/>
                    <a:latin typeface="Arial" pitchFamily="34" charset="0"/>
                    <a:cs typeface="Arial" pitchFamily="34" charset="0"/>
                  </a:rPr>
                  <a:t> success factors</a:t>
                </a:r>
                <a:r>
                  <a:rPr kumimoji="0" lang="en-US" sz="1600" b="0" i="0" u="none" strike="noStrike" cap="none" normalizeH="0" baseline="0" dirty="0" smtClean="0">
                    <a:ln>
                      <a:noFill/>
                    </a:ln>
                    <a:effectLst/>
                    <a:latin typeface="Arial" pitchFamily="34" charset="0"/>
                    <a:cs typeface="Arial" pitchFamily="34" charset="0"/>
                  </a:rPr>
                  <a:t>?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51" name="Rectangle 1127"/>
              <p:cNvSpPr>
                <a:spLocks noChangeArrowheads="1"/>
              </p:cNvSpPr>
              <p:nvPr/>
            </p:nvSpPr>
            <p:spPr bwMode="auto">
              <a:xfrm>
                <a:off x="3756" y="1768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52" name="Rectangle 1128"/>
              <p:cNvSpPr>
                <a:spLocks noChangeArrowheads="1"/>
              </p:cNvSpPr>
              <p:nvPr/>
            </p:nvSpPr>
            <p:spPr bwMode="auto">
              <a:xfrm>
                <a:off x="2469" y="1056"/>
                <a:ext cx="918" cy="2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Indicators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53" name="Rectangle 1129"/>
              <p:cNvSpPr>
                <a:spLocks noChangeArrowheads="1"/>
              </p:cNvSpPr>
              <p:nvPr/>
            </p:nvSpPr>
            <p:spPr bwMode="auto">
              <a:xfrm>
                <a:off x="2461" y="1048"/>
                <a:ext cx="918" cy="2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rgbClr val="EAEAEA"/>
                    </a:solidFill>
                    <a:effectLst/>
                    <a:latin typeface="Arial" pitchFamily="34" charset="0"/>
                    <a:cs typeface="Arial" pitchFamily="34" charset="0"/>
                  </a:rPr>
                  <a:t>Indicators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54" name="Rectangle 1130"/>
              <p:cNvSpPr>
                <a:spLocks noChangeArrowheads="1"/>
              </p:cNvSpPr>
              <p:nvPr/>
            </p:nvSpPr>
            <p:spPr bwMode="auto">
              <a:xfrm>
                <a:off x="2452" y="1312"/>
                <a:ext cx="1012" cy="1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How would you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55" name="Rectangle 1131"/>
              <p:cNvSpPr>
                <a:spLocks noChangeArrowheads="1"/>
              </p:cNvSpPr>
              <p:nvPr/>
            </p:nvSpPr>
            <p:spPr bwMode="auto">
              <a:xfrm>
                <a:off x="2448" y="1308"/>
                <a:ext cx="1012" cy="1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rgbClr val="EAEAEA"/>
                    </a:solidFill>
                    <a:effectLst/>
                    <a:latin typeface="Arial" pitchFamily="34" charset="0"/>
                    <a:cs typeface="Arial" pitchFamily="34" charset="0"/>
                  </a:rPr>
                  <a:t>How would you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56" name="Rectangle 1132"/>
              <p:cNvSpPr>
                <a:spLocks noChangeArrowheads="1"/>
              </p:cNvSpPr>
              <p:nvPr/>
            </p:nvSpPr>
            <p:spPr bwMode="auto">
              <a:xfrm>
                <a:off x="2502" y="1465"/>
                <a:ext cx="906" cy="1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know that the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57" name="Rectangle 1133"/>
              <p:cNvSpPr>
                <a:spLocks noChangeArrowheads="1"/>
              </p:cNvSpPr>
              <p:nvPr/>
            </p:nvSpPr>
            <p:spPr bwMode="auto">
              <a:xfrm>
                <a:off x="2498" y="1461"/>
                <a:ext cx="906" cy="1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rgbClr val="EAEAEA"/>
                    </a:solidFill>
                    <a:effectLst/>
                    <a:latin typeface="Arial" pitchFamily="34" charset="0"/>
                    <a:cs typeface="Arial" pitchFamily="34" charset="0"/>
                  </a:rPr>
                  <a:t>know that the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58" name="Rectangle 1134"/>
              <p:cNvSpPr>
                <a:spLocks noChangeArrowheads="1"/>
              </p:cNvSpPr>
              <p:nvPr/>
            </p:nvSpPr>
            <p:spPr bwMode="auto">
              <a:xfrm>
                <a:off x="2400" y="1619"/>
                <a:ext cx="1129" cy="1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outcome is being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59" name="Rectangle 1135"/>
              <p:cNvSpPr>
                <a:spLocks noChangeArrowheads="1"/>
              </p:cNvSpPr>
              <p:nvPr/>
            </p:nvSpPr>
            <p:spPr bwMode="auto">
              <a:xfrm>
                <a:off x="2396" y="1615"/>
                <a:ext cx="1129" cy="1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rgbClr val="EAEAEA"/>
                    </a:solidFill>
                    <a:effectLst/>
                    <a:latin typeface="Arial" pitchFamily="34" charset="0"/>
                    <a:cs typeface="Arial" pitchFamily="34" charset="0"/>
                  </a:rPr>
                  <a:t>outcome is being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60" name="Rectangle 1136"/>
              <p:cNvSpPr>
                <a:spLocks noChangeArrowheads="1"/>
              </p:cNvSpPr>
              <p:nvPr/>
            </p:nvSpPr>
            <p:spPr bwMode="auto">
              <a:xfrm>
                <a:off x="2446" y="1772"/>
                <a:ext cx="1031" cy="1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achieved or the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61" name="Rectangle 1137"/>
              <p:cNvSpPr>
                <a:spLocks noChangeArrowheads="1"/>
              </p:cNvSpPr>
              <p:nvPr/>
            </p:nvSpPr>
            <p:spPr bwMode="auto">
              <a:xfrm>
                <a:off x="2442" y="1768"/>
                <a:ext cx="1031" cy="1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rgbClr val="EAEAEA"/>
                    </a:solidFill>
                    <a:effectLst/>
                    <a:latin typeface="Arial" pitchFamily="34" charset="0"/>
                    <a:cs typeface="Arial" pitchFamily="34" charset="0"/>
                  </a:rPr>
                  <a:t>achieved or the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63" name="Rectangle 1139"/>
              <p:cNvSpPr>
                <a:spLocks noChangeArrowheads="1"/>
              </p:cNvSpPr>
              <p:nvPr/>
            </p:nvSpPr>
            <p:spPr bwMode="auto">
              <a:xfrm>
                <a:off x="2431" y="1929"/>
                <a:ext cx="990" cy="3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b="0" dirty="0" smtClean="0">
                    <a:solidFill>
                      <a:srgbClr val="EAEAEA"/>
                    </a:solidFill>
                    <a:latin typeface="Arial" pitchFamily="34" charset="0"/>
                    <a:cs typeface="Arial" pitchFamily="34" charset="0"/>
                  </a:rPr>
                  <a:t>c</a:t>
                </a:r>
                <a:r>
                  <a:rPr kumimoji="0" lang="en-US" sz="1600" b="0" i="0" u="none" strike="noStrike" cap="none" normalizeH="0" baseline="0" dirty="0" smtClean="0">
                    <a:ln>
                      <a:noFill/>
                    </a:ln>
                    <a:solidFill>
                      <a:srgbClr val="EAEAEA"/>
                    </a:solidFill>
                    <a:effectLst/>
                    <a:latin typeface="Arial" pitchFamily="34" charset="0"/>
                    <a:cs typeface="Arial" pitchFamily="34" charset="0"/>
                  </a:rPr>
                  <a:t>ritical success are in place?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67" name="Rectangle 1143"/>
              <p:cNvSpPr>
                <a:spLocks noChangeArrowheads="1"/>
              </p:cNvSpPr>
              <p:nvPr/>
            </p:nvSpPr>
            <p:spPr bwMode="auto">
              <a:xfrm>
                <a:off x="1242" y="1048"/>
                <a:ext cx="1053" cy="6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400" b="0" i="0" u="none" strike="noStrike" cap="none" normalizeH="0" baseline="0" dirty="0" smtClean="0">
                    <a:ln>
                      <a:noFill/>
                    </a:ln>
                    <a:solidFill>
                      <a:srgbClr val="EAEAEA"/>
                    </a:solidFill>
                    <a:effectLst/>
                    <a:latin typeface="Arial" pitchFamily="34" charset="0"/>
                    <a:cs typeface="Arial" pitchFamily="34" charset="0"/>
                  </a:rPr>
                  <a:t>Critical Success Factors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68" name="Rectangle 1144"/>
              <p:cNvSpPr>
                <a:spLocks noChangeArrowheads="1"/>
              </p:cNvSpPr>
              <p:nvPr/>
            </p:nvSpPr>
            <p:spPr bwMode="auto">
              <a:xfrm>
                <a:off x="252" y="1056"/>
                <a:ext cx="864" cy="2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Outcome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69" name="Rectangle 1145"/>
              <p:cNvSpPr>
                <a:spLocks noChangeArrowheads="1"/>
              </p:cNvSpPr>
              <p:nvPr/>
            </p:nvSpPr>
            <p:spPr bwMode="auto">
              <a:xfrm>
                <a:off x="244" y="1048"/>
                <a:ext cx="864" cy="2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rgbClr val="EAEAEA"/>
                    </a:solidFill>
                    <a:effectLst/>
                    <a:latin typeface="Arial" pitchFamily="34" charset="0"/>
                    <a:cs typeface="Arial" pitchFamily="34" charset="0"/>
                  </a:rPr>
                  <a:t>Outcome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70" name="Line 1146"/>
              <p:cNvSpPr>
                <a:spLocks noChangeShapeType="1"/>
              </p:cNvSpPr>
              <p:nvPr/>
            </p:nvSpPr>
            <p:spPr bwMode="auto">
              <a:xfrm>
                <a:off x="112" y="1006"/>
                <a:ext cx="5534" cy="1"/>
              </a:xfrm>
              <a:prstGeom prst="line">
                <a:avLst/>
              </a:prstGeom>
              <a:noFill/>
              <a:ln w="18" cap="sq">
                <a:solidFill>
                  <a:srgbClr val="EAEAEA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/>
              </a:p>
            </p:txBody>
          </p:sp>
          <p:sp>
            <p:nvSpPr>
              <p:cNvPr id="2171" name="Line 1147"/>
              <p:cNvSpPr>
                <a:spLocks noChangeShapeType="1"/>
              </p:cNvSpPr>
              <p:nvPr/>
            </p:nvSpPr>
            <p:spPr bwMode="auto">
              <a:xfrm>
                <a:off x="112" y="2248"/>
                <a:ext cx="5534" cy="1"/>
              </a:xfrm>
              <a:prstGeom prst="line">
                <a:avLst/>
              </a:prstGeom>
              <a:noFill/>
              <a:ln w="8" cap="flat">
                <a:solidFill>
                  <a:srgbClr val="EAEAEA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/>
              </a:p>
            </p:txBody>
          </p:sp>
          <p:sp>
            <p:nvSpPr>
              <p:cNvPr id="2172" name="Line 1148"/>
              <p:cNvSpPr>
                <a:spLocks noChangeShapeType="1"/>
              </p:cNvSpPr>
              <p:nvPr/>
            </p:nvSpPr>
            <p:spPr bwMode="auto">
              <a:xfrm>
                <a:off x="112" y="2957"/>
                <a:ext cx="5534" cy="1"/>
              </a:xfrm>
              <a:prstGeom prst="line">
                <a:avLst/>
              </a:prstGeom>
              <a:noFill/>
              <a:ln w="8" cap="flat">
                <a:solidFill>
                  <a:srgbClr val="EAEAEA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/>
              </a:p>
            </p:txBody>
          </p:sp>
          <p:sp>
            <p:nvSpPr>
              <p:cNvPr id="2173" name="Line 1149"/>
              <p:cNvSpPr>
                <a:spLocks noChangeShapeType="1"/>
              </p:cNvSpPr>
              <p:nvPr/>
            </p:nvSpPr>
            <p:spPr bwMode="auto">
              <a:xfrm>
                <a:off x="112" y="3665"/>
                <a:ext cx="5534" cy="1"/>
              </a:xfrm>
              <a:prstGeom prst="line">
                <a:avLst/>
              </a:prstGeom>
              <a:noFill/>
              <a:ln w="8" cap="flat">
                <a:solidFill>
                  <a:srgbClr val="EAEAEA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/>
              </a:p>
            </p:txBody>
          </p:sp>
          <p:sp>
            <p:nvSpPr>
              <p:cNvPr id="2174" name="Line 1150"/>
              <p:cNvSpPr>
                <a:spLocks noChangeShapeType="1"/>
              </p:cNvSpPr>
              <p:nvPr/>
            </p:nvSpPr>
            <p:spPr bwMode="auto">
              <a:xfrm>
                <a:off x="112" y="4155"/>
                <a:ext cx="5534" cy="1"/>
              </a:xfrm>
              <a:prstGeom prst="line">
                <a:avLst/>
              </a:prstGeom>
              <a:noFill/>
              <a:ln w="18" cap="sq">
                <a:solidFill>
                  <a:srgbClr val="EAEAEA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/>
              </a:p>
            </p:txBody>
          </p:sp>
          <p:sp>
            <p:nvSpPr>
              <p:cNvPr id="2175" name="Line 1151"/>
              <p:cNvSpPr>
                <a:spLocks noChangeShapeType="1"/>
              </p:cNvSpPr>
              <p:nvPr/>
            </p:nvSpPr>
            <p:spPr bwMode="auto">
              <a:xfrm>
                <a:off x="112" y="1006"/>
                <a:ext cx="1" cy="3149"/>
              </a:xfrm>
              <a:prstGeom prst="line">
                <a:avLst/>
              </a:prstGeom>
              <a:noFill/>
              <a:ln w="18" cap="sq">
                <a:solidFill>
                  <a:srgbClr val="EAEAEA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/>
              </a:p>
            </p:txBody>
          </p:sp>
          <p:sp>
            <p:nvSpPr>
              <p:cNvPr id="2176" name="Line 1152"/>
              <p:cNvSpPr>
                <a:spLocks noChangeShapeType="1"/>
              </p:cNvSpPr>
              <p:nvPr/>
            </p:nvSpPr>
            <p:spPr bwMode="auto">
              <a:xfrm>
                <a:off x="1155" y="1006"/>
                <a:ext cx="1" cy="3149"/>
              </a:xfrm>
              <a:prstGeom prst="line">
                <a:avLst/>
              </a:prstGeom>
              <a:noFill/>
              <a:ln w="8" cap="flat">
                <a:solidFill>
                  <a:srgbClr val="EAEAEA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/>
              </a:p>
            </p:txBody>
          </p:sp>
          <p:sp>
            <p:nvSpPr>
              <p:cNvPr id="2177" name="Line 1153"/>
              <p:cNvSpPr>
                <a:spLocks noChangeShapeType="1"/>
              </p:cNvSpPr>
              <p:nvPr/>
            </p:nvSpPr>
            <p:spPr bwMode="auto">
              <a:xfrm>
                <a:off x="2326" y="1006"/>
                <a:ext cx="1" cy="3149"/>
              </a:xfrm>
              <a:prstGeom prst="line">
                <a:avLst/>
              </a:prstGeom>
              <a:noFill/>
              <a:ln w="8" cap="flat">
                <a:solidFill>
                  <a:srgbClr val="EAEAEA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/>
              </a:p>
            </p:txBody>
          </p:sp>
          <p:sp>
            <p:nvSpPr>
              <p:cNvPr id="2178" name="Line 1154"/>
              <p:cNvSpPr>
                <a:spLocks noChangeShapeType="1"/>
              </p:cNvSpPr>
              <p:nvPr/>
            </p:nvSpPr>
            <p:spPr bwMode="auto">
              <a:xfrm>
                <a:off x="3432" y="1006"/>
                <a:ext cx="1" cy="3149"/>
              </a:xfrm>
              <a:prstGeom prst="line">
                <a:avLst/>
              </a:prstGeom>
              <a:noFill/>
              <a:ln w="8" cap="flat">
                <a:solidFill>
                  <a:srgbClr val="EAEAEA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/>
              </a:p>
            </p:txBody>
          </p:sp>
          <p:sp>
            <p:nvSpPr>
              <p:cNvPr id="2179" name="Line 1155"/>
              <p:cNvSpPr>
                <a:spLocks noChangeShapeType="1"/>
              </p:cNvSpPr>
              <p:nvPr/>
            </p:nvSpPr>
            <p:spPr bwMode="auto">
              <a:xfrm>
                <a:off x="4784" y="1006"/>
                <a:ext cx="1" cy="3149"/>
              </a:xfrm>
              <a:prstGeom prst="line">
                <a:avLst/>
              </a:prstGeom>
              <a:noFill/>
              <a:ln w="8" cap="flat">
                <a:solidFill>
                  <a:srgbClr val="EAEAEA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/>
              </a:p>
            </p:txBody>
          </p:sp>
          <p:sp>
            <p:nvSpPr>
              <p:cNvPr id="2180" name="Line 1156"/>
              <p:cNvSpPr>
                <a:spLocks noChangeShapeType="1"/>
              </p:cNvSpPr>
              <p:nvPr/>
            </p:nvSpPr>
            <p:spPr bwMode="auto">
              <a:xfrm>
                <a:off x="5646" y="1006"/>
                <a:ext cx="1" cy="3149"/>
              </a:xfrm>
              <a:prstGeom prst="line">
                <a:avLst/>
              </a:prstGeom>
              <a:noFill/>
              <a:ln w="18" cap="sq">
                <a:solidFill>
                  <a:srgbClr val="EAEAEA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/>
              </a:p>
            </p:txBody>
          </p:sp>
        </p:grp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Contracting Principles from Treasury Guidelines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/>
              <a:t>Relationship management is key: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The contract agreement reflects and underpins a relationship between the parties 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Recognise the objectives of both parties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Open and timely communication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Working together constructively</a:t>
            </a:r>
          </a:p>
          <a:p>
            <a:pPr lvl="1">
              <a:lnSpc>
                <a:spcPct val="90000"/>
              </a:lnSpc>
            </a:pPr>
            <a:endParaRPr lang="en-US" sz="24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/>
              <a:t>While also providing for</a:t>
            </a:r>
          </a:p>
          <a:p>
            <a:pPr>
              <a:lnSpc>
                <a:spcPct val="90000"/>
              </a:lnSpc>
            </a:pPr>
            <a:r>
              <a:rPr lang="en-US" sz="2800"/>
              <a:t>Reflection of the needs of ultimate recipients or users of service</a:t>
            </a:r>
          </a:p>
          <a:p>
            <a:pPr>
              <a:lnSpc>
                <a:spcPct val="90000"/>
              </a:lnSpc>
            </a:pPr>
            <a:r>
              <a:rPr lang="en-US" sz="2800"/>
              <a:t>Financial Accountability</a:t>
            </a:r>
          </a:p>
          <a:p>
            <a:pPr>
              <a:lnSpc>
                <a:spcPct val="90000"/>
              </a:lnSpc>
            </a:pPr>
            <a:endParaRPr lang="en-US" sz="2800"/>
          </a:p>
          <a:p>
            <a:pPr>
              <a:lnSpc>
                <a:spcPct val="90000"/>
              </a:lnSpc>
            </a:pPr>
            <a:endParaRPr lang="en-US" sz="2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04813"/>
            <a:ext cx="8229600" cy="1258887"/>
          </a:xfrm>
        </p:spPr>
        <p:txBody>
          <a:bodyPr/>
          <a:lstStyle/>
          <a:p>
            <a:r>
              <a:rPr lang="en-US" sz="3200"/>
              <a:t>Contracting Theories</a:t>
            </a:r>
            <a:br>
              <a:rPr lang="en-US" sz="3200"/>
            </a:br>
            <a:r>
              <a:rPr lang="en-US" sz="4000"/>
              <a:t>Agency Theory</a:t>
            </a:r>
            <a:r>
              <a:rPr lang="en-US" sz="3200"/>
              <a:t/>
            </a:r>
            <a:br>
              <a:rPr lang="en-US" sz="3200"/>
            </a:br>
            <a:r>
              <a:rPr lang="en-US" sz="3200"/>
              <a:t> (Principal – Agent)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9138"/>
            <a:ext cx="8229600" cy="453548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/>
              <a:t>A principal chooses to contract with an agent for reasons of cost and expertise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000"/>
          </a:p>
          <a:p>
            <a:pPr>
              <a:lnSpc>
                <a:spcPct val="80000"/>
              </a:lnSpc>
            </a:pPr>
            <a:r>
              <a:rPr lang="en-US" sz="2000"/>
              <a:t>The focus of the principal is on seeking accountability through correcting for opportunistic behaviour that can result from exploiting asymmetric information 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The principal has power and the funding, and seeks to maximise their budget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Agents have more information than principals, which they can exploit for self-gain (moral hazard)</a:t>
            </a:r>
          </a:p>
          <a:p>
            <a:pPr lvl="1">
              <a:lnSpc>
                <a:spcPct val="80000"/>
              </a:lnSpc>
            </a:pPr>
            <a:endParaRPr lang="en-US" sz="1800"/>
          </a:p>
          <a:p>
            <a:pPr>
              <a:lnSpc>
                <a:spcPct val="80000"/>
              </a:lnSpc>
            </a:pPr>
            <a:r>
              <a:rPr lang="en-US" sz="2000"/>
              <a:t>Therefore principals seek to motivate and enforce goal alignment behaviour of the agent by a mix of incentives, sanctions, reporting and monitoring mechanisms</a:t>
            </a:r>
          </a:p>
          <a:p>
            <a:pPr lvl="1">
              <a:lnSpc>
                <a:spcPct val="80000"/>
              </a:lnSpc>
            </a:pPr>
            <a:endParaRPr lang="en-US" sz="1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Stewardship Theory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800"/>
              <a:t>Defines situations in which managers are not motivated by individual goals, but rather are stewards whose motives are aligned with the objectives of their principals</a:t>
            </a:r>
          </a:p>
          <a:p>
            <a:pPr lvl="1"/>
            <a:r>
              <a:rPr lang="en-US" sz="2400"/>
              <a:t>Concerned with long-term contractual relationships based on trust, reputation, collective goals, and involvement.</a:t>
            </a:r>
          </a:p>
          <a:p>
            <a:pPr lvl="1"/>
            <a:r>
              <a:rPr lang="en-US" sz="2400"/>
              <a:t>Fundamentally relies significantly on the principal’s and stewards’ initial trust disposition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49275"/>
            <a:ext cx="8229600" cy="1258888"/>
          </a:xfrm>
        </p:spPr>
        <p:txBody>
          <a:bodyPr/>
          <a:lstStyle/>
          <a:p>
            <a:r>
              <a:rPr lang="en-US" sz="4000"/>
              <a:t>Agents or Stewards</a:t>
            </a:r>
            <a:br>
              <a:rPr lang="en-US" sz="4000"/>
            </a:br>
            <a:r>
              <a:rPr lang="en-US" sz="3200">
                <a:solidFill>
                  <a:srgbClr val="FFFF00"/>
                </a:solidFill>
              </a:rPr>
              <a:t>Should you be treated as money-hungry carpet baggers or selfless do-gooders?</a:t>
            </a:r>
            <a:r>
              <a:rPr lang="en-US" sz="4000"/>
              <a:t> 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16113"/>
            <a:ext cx="8229600" cy="4281487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8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/>
              <a:t>THE ANSWER IS  -  </a:t>
            </a:r>
            <a:r>
              <a:rPr lang="en-US" sz="2800" b="1"/>
              <a:t>YES</a:t>
            </a:r>
            <a:r>
              <a:rPr lang="en-US" sz="2800"/>
              <a:t> and </a:t>
            </a:r>
            <a:r>
              <a:rPr lang="en-US" sz="2800" b="1"/>
              <a:t>NO</a:t>
            </a:r>
            <a:r>
              <a:rPr lang="en-US" sz="2800"/>
              <a:t> to both!</a:t>
            </a:r>
          </a:p>
          <a:p>
            <a:pPr>
              <a:lnSpc>
                <a:spcPct val="90000"/>
              </a:lnSpc>
            </a:pPr>
            <a:r>
              <a:rPr lang="en-US" sz="2800"/>
              <a:t>Context matters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Depends on level of market competition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Administrative capacity to engage in mutual exchange and reciprocity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Ambiguous nature of contract tasks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Trust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Reputation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Capacity to monitor </a:t>
            </a:r>
            <a:r>
              <a:rPr lang="en-US" sz="1400"/>
              <a:t>(Van Slyke, D. 2005)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196975"/>
            <a:ext cx="8229600" cy="4999038"/>
          </a:xfrm>
        </p:spPr>
        <p:txBody>
          <a:bodyPr/>
          <a:lstStyle/>
          <a:p>
            <a:pPr marL="609600" indent="-609600">
              <a:buFont typeface="Wingdings" pitchFamily="2" charset="2"/>
              <a:buNone/>
            </a:pPr>
            <a:r>
              <a:rPr lang="en-US" sz="2800"/>
              <a:t>	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3851275" y="2565400"/>
            <a:ext cx="11525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WHY?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395288" y="2852738"/>
            <a:ext cx="2160587" cy="89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1. THE IDEA</a:t>
            </a:r>
          </a:p>
          <a:p>
            <a:pPr>
              <a:spcBef>
                <a:spcPct val="50000"/>
              </a:spcBef>
            </a:pPr>
            <a:r>
              <a:rPr lang="en-US" sz="1400"/>
              <a:t>Why pursuing the idea will add value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1239838" y="4168775"/>
            <a:ext cx="1676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endParaRPr lang="en-AU" sz="1800" b="0"/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1311275" y="4024313"/>
            <a:ext cx="14605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endParaRPr lang="en-AU" sz="1800" b="0"/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323850" y="4005263"/>
            <a:ext cx="2376488" cy="89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2. THE OBJECTIVE</a:t>
            </a:r>
          </a:p>
          <a:p>
            <a:pPr>
              <a:spcBef>
                <a:spcPct val="50000"/>
              </a:spcBef>
            </a:pPr>
            <a:r>
              <a:rPr lang="en-US" sz="1400" b="0"/>
              <a:t>What are our objective &amp; sub-objectives?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179388" y="5229225"/>
            <a:ext cx="2808287" cy="89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3. THE ACTION PLAN</a:t>
            </a:r>
          </a:p>
          <a:p>
            <a:pPr>
              <a:spcBef>
                <a:spcPct val="50000"/>
              </a:spcBef>
            </a:pPr>
            <a:r>
              <a:rPr lang="en-US" sz="1400" b="0"/>
              <a:t>How will we meet each sub-objective?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6372225" y="2924175"/>
            <a:ext cx="2016125" cy="89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6. THE PAYOFF</a:t>
            </a:r>
          </a:p>
          <a:p>
            <a:pPr>
              <a:spcBef>
                <a:spcPct val="50000"/>
              </a:spcBef>
            </a:pPr>
            <a:r>
              <a:rPr lang="en-US" sz="1400" b="0"/>
              <a:t>Why did pursuing this idea add value?</a:t>
            </a: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6011863" y="4005263"/>
            <a:ext cx="2592387" cy="89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5. THE RESULTS</a:t>
            </a:r>
          </a:p>
          <a:p>
            <a:pPr>
              <a:spcBef>
                <a:spcPct val="50000"/>
              </a:spcBef>
            </a:pPr>
            <a:r>
              <a:rPr lang="en-US" sz="1400" b="0"/>
              <a:t>What is the evidence that we have met our objectives?</a:t>
            </a:r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5867400" y="5300663"/>
            <a:ext cx="2879725" cy="89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4. THE PLAN IN ACTION</a:t>
            </a:r>
          </a:p>
          <a:p>
            <a:pPr>
              <a:spcBef>
                <a:spcPct val="50000"/>
              </a:spcBef>
            </a:pPr>
            <a:r>
              <a:rPr lang="en-US" sz="1400" b="0"/>
              <a:t>How strong is the evidence that we have met each sub-objective?</a:t>
            </a: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3995738" y="3860800"/>
            <a:ext cx="1009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WHAT?</a:t>
            </a:r>
          </a:p>
        </p:txBody>
      </p:sp>
      <p:sp>
        <p:nvSpPr>
          <p:cNvPr id="9229" name="Text Box 13"/>
          <p:cNvSpPr txBox="1">
            <a:spLocks noChangeArrowheads="1"/>
          </p:cNvSpPr>
          <p:nvPr/>
        </p:nvSpPr>
        <p:spPr bwMode="auto">
          <a:xfrm>
            <a:off x="4067175" y="5013325"/>
            <a:ext cx="9350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HOW?</a:t>
            </a:r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>
            <a:off x="2555875" y="2997200"/>
            <a:ext cx="1944688" cy="3311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NZ"/>
          </a:p>
        </p:txBody>
      </p:sp>
      <p:sp>
        <p:nvSpPr>
          <p:cNvPr id="9231" name="Line 15"/>
          <p:cNvSpPr>
            <a:spLocks noChangeShapeType="1"/>
          </p:cNvSpPr>
          <p:nvPr/>
        </p:nvSpPr>
        <p:spPr bwMode="auto">
          <a:xfrm flipV="1">
            <a:off x="4500563" y="2997200"/>
            <a:ext cx="1871662" cy="3311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NZ"/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>
            <a:off x="2555875" y="2997200"/>
            <a:ext cx="381635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NZ"/>
          </a:p>
        </p:txBody>
      </p:sp>
      <p:sp>
        <p:nvSpPr>
          <p:cNvPr id="9233" name="Line 17"/>
          <p:cNvSpPr>
            <a:spLocks noChangeShapeType="1"/>
          </p:cNvSpPr>
          <p:nvPr/>
        </p:nvSpPr>
        <p:spPr bwMode="auto">
          <a:xfrm>
            <a:off x="2916238" y="4149725"/>
            <a:ext cx="3024187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NZ"/>
          </a:p>
        </p:txBody>
      </p:sp>
      <p:sp>
        <p:nvSpPr>
          <p:cNvPr id="9234" name="Line 18"/>
          <p:cNvSpPr>
            <a:spLocks noChangeShapeType="1"/>
          </p:cNvSpPr>
          <p:nvPr/>
        </p:nvSpPr>
        <p:spPr bwMode="auto">
          <a:xfrm>
            <a:off x="3132138" y="5373688"/>
            <a:ext cx="2592387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NZ"/>
          </a:p>
        </p:txBody>
      </p:sp>
      <p:sp>
        <p:nvSpPr>
          <p:cNvPr id="9235" name="Text Box 19"/>
          <p:cNvSpPr txBox="1">
            <a:spLocks noChangeArrowheads="1"/>
          </p:cNvSpPr>
          <p:nvPr/>
        </p:nvSpPr>
        <p:spPr bwMode="auto">
          <a:xfrm>
            <a:off x="468313" y="2420938"/>
            <a:ext cx="22320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i="1">
                <a:solidFill>
                  <a:srgbClr val="FF0066"/>
                </a:solidFill>
              </a:rPr>
              <a:t>INTENTIONS</a:t>
            </a:r>
          </a:p>
        </p:txBody>
      </p:sp>
      <p:sp>
        <p:nvSpPr>
          <p:cNvPr id="9236" name="Text Box 20"/>
          <p:cNvSpPr txBox="1">
            <a:spLocks noChangeArrowheads="1"/>
          </p:cNvSpPr>
          <p:nvPr/>
        </p:nvSpPr>
        <p:spPr bwMode="auto">
          <a:xfrm>
            <a:off x="6588125" y="2420938"/>
            <a:ext cx="17287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i="1">
                <a:solidFill>
                  <a:srgbClr val="FF0066"/>
                </a:solidFill>
              </a:rPr>
              <a:t>OUTCOMES</a:t>
            </a:r>
          </a:p>
        </p:txBody>
      </p:sp>
      <p:sp>
        <p:nvSpPr>
          <p:cNvPr id="9238" name="Rectangle 22"/>
          <p:cNvSpPr>
            <a:spLocks noChangeArrowheads="1"/>
          </p:cNvSpPr>
          <p:nvPr/>
        </p:nvSpPr>
        <p:spPr bwMode="auto">
          <a:xfrm>
            <a:off x="1943100" y="1628775"/>
            <a:ext cx="5257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800"/>
              <a:t>The Journey From Vision to Wanted Reality </a:t>
            </a:r>
          </a:p>
          <a:p>
            <a:r>
              <a:rPr lang="en-US" sz="1400">
                <a:effectLst>
                  <a:outerShdw blurRad="38100" dist="38100" dir="2700000" algn="tl">
                    <a:srgbClr val="000000"/>
                  </a:outerShdw>
                </a:effectLst>
              </a:rPr>
              <a:t>Based on the V-Model (Sheffield, Jim)</a:t>
            </a:r>
          </a:p>
        </p:txBody>
      </p:sp>
      <p:sp>
        <p:nvSpPr>
          <p:cNvPr id="9239" name="Text Box 23"/>
          <p:cNvSpPr txBox="1">
            <a:spLocks noChangeArrowheads="1"/>
          </p:cNvSpPr>
          <p:nvPr/>
        </p:nvSpPr>
        <p:spPr bwMode="auto">
          <a:xfrm>
            <a:off x="323850" y="333375"/>
            <a:ext cx="8496300" cy="86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THE ISSUE IS: </a:t>
            </a:r>
          </a:p>
          <a:p>
            <a:pPr>
              <a:spcBef>
                <a:spcPct val="50000"/>
              </a:spcBef>
            </a:pPr>
            <a:r>
              <a:rPr lang="en-US" sz="1800"/>
              <a:t>WHAT IS THE PURPOSE OF THE SERVICE THAT THE CONTRACT IS FOR?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04813"/>
            <a:ext cx="8229600" cy="1258887"/>
          </a:xfrm>
        </p:spPr>
        <p:txBody>
          <a:bodyPr/>
          <a:lstStyle/>
          <a:p>
            <a:r>
              <a:rPr lang="en-US" sz="3600"/>
              <a:t>A Process for Managing Service Development and Contracts</a:t>
            </a:r>
            <a:r>
              <a:rPr lang="en-US" sz="4000"/>
              <a:t> </a:t>
            </a:r>
            <a:br>
              <a:rPr lang="en-US" sz="4000"/>
            </a:br>
            <a:r>
              <a:rPr lang="en-US" sz="2400"/>
              <a:t>Using Levers of Control </a:t>
            </a:r>
            <a:r>
              <a:rPr lang="en-US" sz="1400"/>
              <a:t>(Simons, Robert.)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algn="ctr">
              <a:buFont typeface="Wingdings" pitchFamily="2" charset="2"/>
              <a:buNone/>
            </a:pPr>
            <a:endParaRPr lang="en-US"/>
          </a:p>
          <a:p>
            <a:pPr marL="1371600" lvl="2" indent="-457200">
              <a:buFont typeface="Wingdings" pitchFamily="2" charset="2"/>
              <a:buNone/>
            </a:pPr>
            <a:r>
              <a:rPr lang="en-US"/>
              <a:t> </a:t>
            </a:r>
          </a:p>
          <a:p>
            <a:pPr marL="609600" indent="-609600">
              <a:buFont typeface="Wingdings" pitchFamily="2" charset="2"/>
              <a:buAutoNum type="arabicPeriod"/>
            </a:pPr>
            <a:endParaRPr lang="en-US"/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679825" y="3933825"/>
            <a:ext cx="1728788" cy="533400"/>
          </a:xfrm>
          <a:prstGeom prst="rect">
            <a:avLst/>
          </a:prstGeom>
          <a:noFill/>
          <a:ln w="2857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Business </a:t>
            </a:r>
          </a:p>
          <a:p>
            <a:pPr>
              <a:lnSpc>
                <a:spcPct val="0"/>
              </a:lnSpc>
              <a:spcBef>
                <a:spcPct val="50000"/>
              </a:spcBef>
            </a:pPr>
            <a:r>
              <a:rPr lang="en-US" sz="1800"/>
              <a:t>Strategy</a:t>
            </a:r>
          </a:p>
        </p:txBody>
      </p:sp>
      <p:sp>
        <p:nvSpPr>
          <p:cNvPr id="7173" name="Oval 5"/>
          <p:cNvSpPr>
            <a:spLocks noChangeArrowheads="1"/>
          </p:cNvSpPr>
          <p:nvPr/>
        </p:nvSpPr>
        <p:spPr bwMode="auto">
          <a:xfrm>
            <a:off x="1603375" y="3009900"/>
            <a:ext cx="1706563" cy="1008063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NZ"/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103188" y="2420938"/>
            <a:ext cx="2592387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BELIEFS SYSTEMS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1833563" y="3414713"/>
            <a:ext cx="1223962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Core Values</a:t>
            </a: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6372225" y="2420938"/>
            <a:ext cx="2447925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BOUNDARY SYSTEMS</a:t>
            </a: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6011863" y="3200400"/>
            <a:ext cx="1439862" cy="5175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Risks to be Avoided</a:t>
            </a:r>
          </a:p>
        </p:txBody>
      </p:sp>
      <p:sp>
        <p:nvSpPr>
          <p:cNvPr id="7178" name="Oval 10"/>
          <p:cNvSpPr>
            <a:spLocks noChangeArrowheads="1"/>
          </p:cNvSpPr>
          <p:nvPr/>
        </p:nvSpPr>
        <p:spPr bwMode="auto">
          <a:xfrm>
            <a:off x="6011863" y="2887663"/>
            <a:ext cx="1512887" cy="1081087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NZ"/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0" y="6156325"/>
            <a:ext cx="2771775" cy="581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INTERACTIVE CONTROL SYSTEMS</a:t>
            </a:r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6443663" y="6111875"/>
            <a:ext cx="2657475" cy="581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DIAGNOSTIC CONTROL SYSTEMS</a:t>
            </a: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1949450" y="5160963"/>
            <a:ext cx="1439863" cy="5175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Strategic Uncertainties</a:t>
            </a:r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6099175" y="4975225"/>
            <a:ext cx="1366838" cy="7302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Critical Performance Variables</a:t>
            </a:r>
          </a:p>
        </p:txBody>
      </p:sp>
      <p:sp>
        <p:nvSpPr>
          <p:cNvPr id="7183" name="Oval 15"/>
          <p:cNvSpPr>
            <a:spLocks noChangeArrowheads="1"/>
          </p:cNvSpPr>
          <p:nvPr/>
        </p:nvSpPr>
        <p:spPr bwMode="auto">
          <a:xfrm>
            <a:off x="1763713" y="5013325"/>
            <a:ext cx="1728787" cy="8636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NZ"/>
          </a:p>
        </p:txBody>
      </p:sp>
      <p:sp>
        <p:nvSpPr>
          <p:cNvPr id="7184" name="Oval 16"/>
          <p:cNvSpPr>
            <a:spLocks noChangeArrowheads="1"/>
          </p:cNvSpPr>
          <p:nvPr/>
        </p:nvSpPr>
        <p:spPr bwMode="auto">
          <a:xfrm>
            <a:off x="6011863" y="4868863"/>
            <a:ext cx="1655762" cy="936625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NZ"/>
          </a:p>
        </p:txBody>
      </p:sp>
      <p:sp>
        <p:nvSpPr>
          <p:cNvPr id="7185" name="Line 17"/>
          <p:cNvSpPr>
            <a:spLocks noChangeShapeType="1"/>
          </p:cNvSpPr>
          <p:nvPr/>
        </p:nvSpPr>
        <p:spPr bwMode="auto">
          <a:xfrm flipH="1">
            <a:off x="2987675" y="4508500"/>
            <a:ext cx="647700" cy="5762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NZ"/>
          </a:p>
        </p:txBody>
      </p:sp>
      <p:sp>
        <p:nvSpPr>
          <p:cNvPr id="7186" name="Line 18"/>
          <p:cNvSpPr>
            <a:spLocks noChangeShapeType="1"/>
          </p:cNvSpPr>
          <p:nvPr/>
        </p:nvSpPr>
        <p:spPr bwMode="auto">
          <a:xfrm flipH="1">
            <a:off x="1835150" y="5805488"/>
            <a:ext cx="288925" cy="287337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NZ"/>
          </a:p>
        </p:txBody>
      </p:sp>
      <p:sp>
        <p:nvSpPr>
          <p:cNvPr id="7187" name="Line 19"/>
          <p:cNvSpPr>
            <a:spLocks noChangeShapeType="1"/>
          </p:cNvSpPr>
          <p:nvPr/>
        </p:nvSpPr>
        <p:spPr bwMode="auto">
          <a:xfrm flipH="1" flipV="1">
            <a:off x="3276600" y="3716338"/>
            <a:ext cx="431800" cy="217487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NZ"/>
          </a:p>
        </p:txBody>
      </p:sp>
      <p:sp>
        <p:nvSpPr>
          <p:cNvPr id="7188" name="Line 20"/>
          <p:cNvSpPr>
            <a:spLocks noChangeShapeType="1"/>
          </p:cNvSpPr>
          <p:nvPr/>
        </p:nvSpPr>
        <p:spPr bwMode="auto">
          <a:xfrm flipH="1" flipV="1">
            <a:off x="1619250" y="2781300"/>
            <a:ext cx="504825" cy="28733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NZ"/>
          </a:p>
        </p:txBody>
      </p:sp>
      <p:sp>
        <p:nvSpPr>
          <p:cNvPr id="7189" name="Line 21"/>
          <p:cNvSpPr>
            <a:spLocks noChangeShapeType="1"/>
          </p:cNvSpPr>
          <p:nvPr/>
        </p:nvSpPr>
        <p:spPr bwMode="auto">
          <a:xfrm flipV="1">
            <a:off x="5435600" y="3573463"/>
            <a:ext cx="649288" cy="3603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NZ"/>
          </a:p>
        </p:txBody>
      </p:sp>
      <p:sp>
        <p:nvSpPr>
          <p:cNvPr id="7190" name="Line 22"/>
          <p:cNvSpPr>
            <a:spLocks noChangeShapeType="1"/>
          </p:cNvSpPr>
          <p:nvPr/>
        </p:nvSpPr>
        <p:spPr bwMode="auto">
          <a:xfrm flipV="1">
            <a:off x="7308850" y="2852738"/>
            <a:ext cx="287338" cy="2159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NZ"/>
          </a:p>
        </p:txBody>
      </p:sp>
      <p:sp>
        <p:nvSpPr>
          <p:cNvPr id="7191" name="Line 23"/>
          <p:cNvSpPr>
            <a:spLocks noChangeShapeType="1"/>
          </p:cNvSpPr>
          <p:nvPr/>
        </p:nvSpPr>
        <p:spPr bwMode="auto">
          <a:xfrm>
            <a:off x="7308850" y="5734050"/>
            <a:ext cx="358775" cy="28733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NZ"/>
          </a:p>
        </p:txBody>
      </p:sp>
      <p:sp>
        <p:nvSpPr>
          <p:cNvPr id="7192" name="Line 24"/>
          <p:cNvSpPr>
            <a:spLocks noChangeShapeType="1"/>
          </p:cNvSpPr>
          <p:nvPr/>
        </p:nvSpPr>
        <p:spPr bwMode="auto">
          <a:xfrm>
            <a:off x="5435600" y="4508500"/>
            <a:ext cx="720725" cy="5048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NZ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Beliefs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Belief systems help participants determine the types of problems to tackle and the solutions to search for</a:t>
            </a:r>
          </a:p>
          <a:p>
            <a:pPr>
              <a:lnSpc>
                <a:spcPct val="90000"/>
              </a:lnSpc>
            </a:pPr>
            <a:r>
              <a:rPr lang="en-US" sz="2800"/>
              <a:t>In the absence of problems, belief systems motivate individuals to search for new ways of creating value.</a:t>
            </a:r>
          </a:p>
          <a:p>
            <a:pPr>
              <a:lnSpc>
                <a:spcPct val="90000"/>
              </a:lnSpc>
            </a:pPr>
            <a:r>
              <a:rPr lang="en-US" sz="2800"/>
              <a:t>Many of the benefits of creating formal belief systems flow from the discussion necessary to communicate and understand these beliefs.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Boundaries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acceptable domain of activity</a:t>
            </a:r>
          </a:p>
          <a:p>
            <a:r>
              <a:rPr lang="en-US"/>
              <a:t>Establish limits, based on defined business risks.</a:t>
            </a:r>
          </a:p>
          <a:p>
            <a:pPr lvl="1"/>
            <a:r>
              <a:rPr lang="en-US"/>
              <a:t>It is inappropriate for managers to specify in detail how participants should search for opportunity in the conduct of their work. Managers solve this dilemma by dictating what workers should NOT do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mpetition">
  <a:themeElements>
    <a:clrScheme name="Competition 2">
      <a:dk1>
        <a:srgbClr val="800000"/>
      </a:dk1>
      <a:lt1>
        <a:srgbClr val="FFFFFF"/>
      </a:lt1>
      <a:dk2>
        <a:srgbClr val="FF9900"/>
      </a:dk2>
      <a:lt2>
        <a:srgbClr val="FFFF99"/>
      </a:lt2>
      <a:accent1>
        <a:srgbClr val="FF5050"/>
      </a:accent1>
      <a:accent2>
        <a:srgbClr val="CC3300"/>
      </a:accent2>
      <a:accent3>
        <a:srgbClr val="FFCAAA"/>
      </a:accent3>
      <a:accent4>
        <a:srgbClr val="DADADA"/>
      </a:accent4>
      <a:accent5>
        <a:srgbClr val="FFB3B3"/>
      </a:accent5>
      <a:accent6>
        <a:srgbClr val="B92D00"/>
      </a:accent6>
      <a:hlink>
        <a:srgbClr val="FFFF99"/>
      </a:hlink>
      <a:folHlink>
        <a:srgbClr val="FFCC00"/>
      </a:folHlink>
    </a:clrScheme>
    <a:fontScheme name="Competition">
      <a:majorFont>
        <a:latin typeface="Arial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008000">
                <a:alpha val="50000"/>
              </a:srgbClr>
            </a:gs>
            <a:gs pos="100000">
              <a:srgbClr val="008000">
                <a:gamma/>
                <a:shade val="0"/>
                <a:invGamma/>
              </a:srgbClr>
            </a:gs>
          </a:gsLst>
          <a:lin ang="5400000" scaled="1"/>
        </a:gradFill>
        <a:ln w="9525" cap="flat" cmpd="sng" algn="ctr">
          <a:solidFill>
            <a:srgbClr val="008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008000">
                <a:alpha val="50000"/>
              </a:srgbClr>
            </a:gs>
            <a:gs pos="100000">
              <a:srgbClr val="008000">
                <a:gamma/>
                <a:shade val="0"/>
                <a:invGamma/>
              </a:srgbClr>
            </a:gs>
          </a:gsLst>
          <a:lin ang="5400000" scaled="1"/>
        </a:gradFill>
        <a:ln w="9525" cap="flat" cmpd="sng" algn="ctr">
          <a:solidFill>
            <a:srgbClr val="008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Competition 1">
        <a:dk1>
          <a:srgbClr val="5C1F00"/>
        </a:dk1>
        <a:lt1>
          <a:srgbClr val="FFFFFF"/>
        </a:lt1>
        <a:dk2>
          <a:srgbClr val="990000"/>
        </a:dk2>
        <a:lt2>
          <a:srgbClr val="FFF9BB"/>
        </a:lt2>
        <a:accent1>
          <a:srgbClr val="FF3300"/>
        </a:accent1>
        <a:accent2>
          <a:srgbClr val="B86D52"/>
        </a:accent2>
        <a:accent3>
          <a:srgbClr val="CAAAAA"/>
        </a:accent3>
        <a:accent4>
          <a:srgbClr val="DADADA"/>
        </a:accent4>
        <a:accent5>
          <a:srgbClr val="FFADAA"/>
        </a:accent5>
        <a:accent6>
          <a:srgbClr val="A66249"/>
        </a:accent6>
        <a:hlink>
          <a:srgbClr val="FF9900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2">
        <a:dk1>
          <a:srgbClr val="800000"/>
        </a:dk1>
        <a:lt1>
          <a:srgbClr val="FFFFFF"/>
        </a:lt1>
        <a:dk2>
          <a:srgbClr val="FF9900"/>
        </a:dk2>
        <a:lt2>
          <a:srgbClr val="FFFF99"/>
        </a:lt2>
        <a:accent1>
          <a:srgbClr val="FF5050"/>
        </a:accent1>
        <a:accent2>
          <a:srgbClr val="CC3300"/>
        </a:accent2>
        <a:accent3>
          <a:srgbClr val="FFCAAA"/>
        </a:accent3>
        <a:accent4>
          <a:srgbClr val="DADADA"/>
        </a:accent4>
        <a:accent5>
          <a:srgbClr val="FFB3B3"/>
        </a:accent5>
        <a:accent6>
          <a:srgbClr val="B92D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3">
        <a:dk1>
          <a:srgbClr val="2A5400"/>
        </a:dk1>
        <a:lt1>
          <a:srgbClr val="FFFFFF"/>
        </a:lt1>
        <a:dk2>
          <a:srgbClr val="4A9400"/>
        </a:dk2>
        <a:lt2>
          <a:srgbClr val="F3F2D9"/>
        </a:lt2>
        <a:accent1>
          <a:srgbClr val="99CC00"/>
        </a:accent1>
        <a:accent2>
          <a:srgbClr val="6B4A39"/>
        </a:accent2>
        <a:accent3>
          <a:srgbClr val="B1C8AA"/>
        </a:accent3>
        <a:accent4>
          <a:srgbClr val="DADADA"/>
        </a:accent4>
        <a:accent5>
          <a:srgbClr val="CAE2AA"/>
        </a:accent5>
        <a:accent6>
          <a:srgbClr val="604233"/>
        </a:accent6>
        <a:hlink>
          <a:srgbClr val="E2BC5E"/>
        </a:hlink>
        <a:folHlink>
          <a:srgbClr val="AB7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4">
        <a:dk1>
          <a:srgbClr val="005A58"/>
        </a:dk1>
        <a:lt1>
          <a:srgbClr val="FFFFFF"/>
        </a:lt1>
        <a:dk2>
          <a:srgbClr val="009E9A"/>
        </a:dk2>
        <a:lt2>
          <a:srgbClr val="C5EBE4"/>
        </a:lt2>
        <a:accent1>
          <a:srgbClr val="0099CC"/>
        </a:accent1>
        <a:accent2>
          <a:srgbClr val="339933"/>
        </a:accent2>
        <a:accent3>
          <a:srgbClr val="AACCCA"/>
        </a:accent3>
        <a:accent4>
          <a:srgbClr val="DADADA"/>
        </a:accent4>
        <a:accent5>
          <a:srgbClr val="AACAE2"/>
        </a:accent5>
        <a:accent6>
          <a:srgbClr val="2D8A2D"/>
        </a:accent6>
        <a:hlink>
          <a:srgbClr val="00FF99"/>
        </a:hlink>
        <a:folHlink>
          <a:srgbClr val="4CD2D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5">
        <a:dk1>
          <a:srgbClr val="000070"/>
        </a:dk1>
        <a:lt1>
          <a:srgbClr val="FFFFFF"/>
        </a:lt1>
        <a:dk2>
          <a:srgbClr val="0000FF"/>
        </a:dk2>
        <a:lt2>
          <a:srgbClr val="C5C5FF"/>
        </a:lt2>
        <a:accent1>
          <a:srgbClr val="0099FF"/>
        </a:accent1>
        <a:accent2>
          <a:srgbClr val="7883B4"/>
        </a:accent2>
        <a:accent3>
          <a:srgbClr val="AAAAFF"/>
        </a:accent3>
        <a:accent4>
          <a:srgbClr val="DADADA"/>
        </a:accent4>
        <a:accent5>
          <a:srgbClr val="AACAFF"/>
        </a:accent5>
        <a:accent6>
          <a:srgbClr val="6C76A3"/>
        </a:accent6>
        <a:hlink>
          <a:srgbClr val="00FFFF"/>
        </a:hlink>
        <a:folHlink>
          <a:srgbClr val="2DBF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6">
        <a:dk1>
          <a:srgbClr val="4D4D4D"/>
        </a:dk1>
        <a:lt1>
          <a:srgbClr val="FFFFFF"/>
        </a:lt1>
        <a:dk2>
          <a:srgbClr val="8202E2"/>
        </a:dk2>
        <a:lt2>
          <a:srgbClr val="CCCCFF"/>
        </a:lt2>
        <a:accent1>
          <a:srgbClr val="CC99FF"/>
        </a:accent1>
        <a:accent2>
          <a:srgbClr val="666699"/>
        </a:accent2>
        <a:accent3>
          <a:srgbClr val="C1AAEE"/>
        </a:accent3>
        <a:accent4>
          <a:srgbClr val="DADADA"/>
        </a:accent4>
        <a:accent5>
          <a:srgbClr val="E2CAFF"/>
        </a:accent5>
        <a:accent6>
          <a:srgbClr val="5C5C8A"/>
        </a:accent6>
        <a:hlink>
          <a:srgbClr val="FF7C80"/>
        </a:hlink>
        <a:folHlink>
          <a:srgbClr val="FF505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7">
        <a:dk1>
          <a:srgbClr val="575863"/>
        </a:dk1>
        <a:lt1>
          <a:srgbClr val="FFFFFF"/>
        </a:lt1>
        <a:dk2>
          <a:srgbClr val="818982"/>
        </a:dk2>
        <a:lt2>
          <a:srgbClr val="EAEAEA"/>
        </a:lt2>
        <a:accent1>
          <a:srgbClr val="CC6600"/>
        </a:accent1>
        <a:accent2>
          <a:srgbClr val="A4A686"/>
        </a:accent2>
        <a:accent3>
          <a:srgbClr val="C1C4C1"/>
        </a:accent3>
        <a:accent4>
          <a:srgbClr val="DADADA"/>
        </a:accent4>
        <a:accent5>
          <a:srgbClr val="E2B8AA"/>
        </a:accent5>
        <a:accent6>
          <a:srgbClr val="949679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8">
        <a:dk1>
          <a:srgbClr val="000000"/>
        </a:dk1>
        <a:lt1>
          <a:srgbClr val="FFFFFF"/>
        </a:lt1>
        <a:dk2>
          <a:srgbClr val="000000"/>
        </a:dk2>
        <a:lt2>
          <a:srgbClr val="CDCDCD"/>
        </a:lt2>
        <a:accent1>
          <a:srgbClr val="CDD9F7"/>
        </a:accent1>
        <a:accent2>
          <a:srgbClr val="99FF33"/>
        </a:accent2>
        <a:accent3>
          <a:srgbClr val="FFFFFF"/>
        </a:accent3>
        <a:accent4>
          <a:srgbClr val="000000"/>
        </a:accent4>
        <a:accent5>
          <a:srgbClr val="E3E9FA"/>
        </a:accent5>
        <a:accent6>
          <a:srgbClr val="8AE72D"/>
        </a:accent6>
        <a:hlink>
          <a:srgbClr val="0033CC"/>
        </a:hlink>
        <a:folHlink>
          <a:srgbClr val="66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356</TotalTime>
  <Words>1437</Words>
  <Application>Microsoft Office PowerPoint</Application>
  <PresentationFormat>On-screen Show (4:3)</PresentationFormat>
  <Paragraphs>267</Paragraphs>
  <Slides>17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Competition</vt:lpstr>
      <vt:lpstr>An Approach to Developing and Contracting for Health and Social Services</vt:lpstr>
      <vt:lpstr>Contracting Principles from Treasury Guidelines</vt:lpstr>
      <vt:lpstr>Contracting Theories Agency Theory  (Principal – Agent)</vt:lpstr>
      <vt:lpstr>Stewardship Theory</vt:lpstr>
      <vt:lpstr>Agents or Stewards Should you be treated as money-hungry carpet baggers or selfless do-gooders? </vt:lpstr>
      <vt:lpstr>Slide 6</vt:lpstr>
      <vt:lpstr>A Process for Managing Service Development and Contracts  Using Levers of Control (Simons, Robert.)</vt:lpstr>
      <vt:lpstr>Beliefs</vt:lpstr>
      <vt:lpstr>Boundaries</vt:lpstr>
      <vt:lpstr>Diagnostic Control Systems (Outcomes)</vt:lpstr>
      <vt:lpstr>Interactive Control Systems (Processes)</vt:lpstr>
      <vt:lpstr>THE JOURNEY TO IMPLEMENTATION OF THE HEALTH OF OLDER PEOPLE STRATEGY </vt:lpstr>
      <vt:lpstr>A Map of An Outcome Focussed Service Development and Contracting Journey</vt:lpstr>
      <vt:lpstr>Slide 14</vt:lpstr>
      <vt:lpstr>Slide 15</vt:lpstr>
      <vt:lpstr>Slide 16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Path to Contracting</dc:title>
  <dc:creator>Jacobs</dc:creator>
  <cp:lastModifiedBy>Stephen Jacobs</cp:lastModifiedBy>
  <cp:revision>19</cp:revision>
  <dcterms:created xsi:type="dcterms:W3CDTF">2007-04-09T08:37:02Z</dcterms:created>
  <dcterms:modified xsi:type="dcterms:W3CDTF">2007-10-15T08:45:22Z</dcterms:modified>
</cp:coreProperties>
</file>